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0" r:id="rId3"/>
    <p:sldId id="270" r:id="rId4"/>
    <p:sldId id="261" r:id="rId5"/>
    <p:sldId id="271" r:id="rId6"/>
    <p:sldId id="273" r:id="rId7"/>
    <p:sldId id="275" r:id="rId8"/>
    <p:sldId id="279" r:id="rId9"/>
    <p:sldId id="276" r:id="rId10"/>
    <p:sldId id="274" r:id="rId11"/>
    <p:sldId id="287" r:id="rId12"/>
    <p:sldId id="285" r:id="rId13"/>
    <p:sldId id="294" r:id="rId14"/>
    <p:sldId id="278" r:id="rId15"/>
    <p:sldId id="291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2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1 - Data Cleaning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Blank cells, white spaces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 smtClean="0"/>
            <a:t>Duplicate data points</a:t>
          </a:r>
          <a:endParaRPr lang="en-US" dirty="0"/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 smtClean="0"/>
            <a:t>Null values</a:t>
          </a:r>
          <a:endParaRPr lang="en-US" dirty="0"/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2 - Anomaly Detection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 smtClean="0"/>
            <a:t>PCA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 smtClean="0"/>
            <a:t>Anomaly detection – Isolation Forest</a:t>
          </a:r>
          <a:endParaRPr lang="en-US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 smtClean="0"/>
            <a:t>Anomaly feature importance – Random Forest</a:t>
          </a:r>
          <a:endParaRPr lang="en-US" dirty="0"/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3 – School grade determinant category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err="1" smtClean="0"/>
            <a:t>Kmeans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 smtClean="0"/>
            <a:t>Introduce National Exam data to measure school quality</a:t>
          </a:r>
          <a:endParaRPr lang="en-US" dirty="0"/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1108E3BB-8598-4ACE-99F5-C350F741AECC}">
      <dgm:prSet/>
      <dgm:spPr/>
      <dgm:t>
        <a:bodyPr/>
        <a:lstStyle/>
        <a:p>
          <a:r>
            <a:rPr lang="en-US" dirty="0" smtClean="0"/>
            <a:t>Linear Regression, Random Forest Regression</a:t>
          </a:r>
          <a:endParaRPr lang="en-US" dirty="0"/>
        </a:p>
      </dgm:t>
    </dgm:pt>
    <dgm:pt modelId="{B6BFEDA5-6B9A-4D94-B460-17525EB1ADEB}" type="parTrans" cxnId="{20B53CDA-434F-4E55-BCA4-EA750B9F63ED}">
      <dgm:prSet/>
      <dgm:spPr/>
      <dgm:t>
        <a:bodyPr/>
        <a:lstStyle/>
        <a:p>
          <a:endParaRPr lang="en-US"/>
        </a:p>
      </dgm:t>
    </dgm:pt>
    <dgm:pt modelId="{CBD5A3E2-8481-4E79-A8C8-979AD5365CCF}" type="sibTrans" cxnId="{20B53CDA-434F-4E55-BCA4-EA750B9F63E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  <dgm:t>
        <a:bodyPr/>
        <a:lstStyle/>
        <a:p>
          <a:endParaRPr lang="en-US"/>
        </a:p>
      </dgm:t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  <dgm:t>
        <a:bodyPr/>
        <a:lstStyle/>
        <a:p>
          <a:endParaRPr lang="en-US"/>
        </a:p>
      </dgm:t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25CA64-FB52-4933-90D1-0E2D74765213}" type="presOf" srcId="{357008B7-F3FD-489F-A410-81C9A9EFE4DA}" destId="{25A33852-3C4B-4406-8856-3A4D6201948C}" srcOrd="0" destOrd="2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E7B53354-2A39-47E6-8306-1692626ADB13}" type="presOf" srcId="{F3256203-D9D1-492A-B801-68C1A32486F0}" destId="{25A33852-3C4B-4406-8856-3A4D6201948C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958544A7-7B73-4863-9260-F9007043F7DC}" type="presOf" srcId="{97AFB725-9839-43BA-B026-0DD6AA03AD9C}" destId="{98302F07-D6A9-46A5-9807-EBF6C9F5B2DD}" srcOrd="0" destOrd="2" presId="urn:microsoft.com/office/officeart/2005/8/layout/hList6"/>
    <dgm:cxn modelId="{62E01A35-A27C-47E3-9A99-319087A08EE2}" type="presOf" srcId="{082E8A29-955A-4C7C-A174-3E9DCD4DC89B}" destId="{98302F07-D6A9-46A5-9807-EBF6C9F5B2D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3A7611E9-247B-43B9-9062-0388C7BC95B1}" type="presOf" srcId="{B86124A4-14C7-49C7-A342-9B2C2B94980B}" destId="{98302F07-D6A9-46A5-9807-EBF6C9F5B2DD}" srcOrd="0" destOrd="3" presId="urn:microsoft.com/office/officeart/2005/8/layout/hList6"/>
    <dgm:cxn modelId="{0C1A8EE5-6A44-4E9E-9FB9-667CB65AABB6}" type="presOf" srcId="{23A0DE4A-FE92-496E-B335-3433CEFB74E9}" destId="{98302F07-D6A9-46A5-9807-EBF6C9F5B2DD}" srcOrd="0" destOrd="1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AB0B1D9C-EE08-47F2-B169-55349DFCA979}" type="presOf" srcId="{6D0E5D9F-7263-4526-A227-51301233F549}" destId="{25A33852-3C4B-4406-8856-3A4D6201948C}" srcOrd="0" destOrd="0" presId="urn:microsoft.com/office/officeart/2005/8/layout/hList6"/>
    <dgm:cxn modelId="{B8D665D4-9858-4696-9FB1-4C983680F1F2}" type="presOf" srcId="{CF9055CF-8DEB-4A02-949A-DE72B6AC5D37}" destId="{6F1872F4-A030-4D64-A17C-72EA1ABBD62E}" srcOrd="0" destOrd="0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433A3108-86B8-471F-BC2F-BF3EEC6EF60C}" type="presOf" srcId="{B6E26FFC-9977-4BBC-BEC7-3D6B63754E52}" destId="{DAD9059A-916A-4916-A2A8-B42491568DD3}" srcOrd="0" destOrd="0" presId="urn:microsoft.com/office/officeart/2005/8/layout/hList6"/>
    <dgm:cxn modelId="{E97E396D-D1D8-4FBD-907A-C2E02EFFAA31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00A22E8E-3222-49EE-BF67-F7AA793946EE}" type="presOf" srcId="{62831651-7C26-466C-BAA4-31EA8D14E47A}" destId="{DAD9059A-916A-4916-A2A8-B42491568DD3}" srcOrd="0" destOrd="2" presId="urn:microsoft.com/office/officeart/2005/8/layout/hList6"/>
    <dgm:cxn modelId="{2906CE50-DF4E-467E-9909-90A51E71E060}" type="presOf" srcId="{1108E3BB-8598-4ACE-99F5-C350F741AECC}" destId="{25A33852-3C4B-4406-8856-3A4D6201948C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8C700E0-4E3C-4CA5-B3F0-535BCB88AC32}" type="presOf" srcId="{44B2544A-D122-4B95-A36C-B03D9E272B48}" destId="{DAD9059A-916A-4916-A2A8-B42491568DD3}" srcOrd="0" destOrd="3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0B53CDA-434F-4E55-BCA4-EA750B9F63ED}" srcId="{6D0E5D9F-7263-4526-A227-51301233F549}" destId="{1108E3BB-8598-4ACE-99F5-C350F741AECC}" srcOrd="2" destOrd="0" parTransId="{B6BFEDA5-6B9A-4D94-B460-17525EB1ADEB}" sibTransId="{CBD5A3E2-8481-4E79-A8C8-979AD5365CCF}"/>
    <dgm:cxn modelId="{F32EC4F2-B153-44AC-A306-DD31BD0AE370}" type="presParOf" srcId="{6F1872F4-A030-4D64-A17C-72EA1ABBD62E}" destId="{98302F07-D6A9-46A5-9807-EBF6C9F5B2DD}" srcOrd="0" destOrd="0" presId="urn:microsoft.com/office/officeart/2005/8/layout/hList6"/>
    <dgm:cxn modelId="{68E6278A-1A2F-4884-940F-BAFEAB52087A}" type="presParOf" srcId="{6F1872F4-A030-4D64-A17C-72EA1ABBD62E}" destId="{6681DF6F-8E98-430C-9A87-14BEC6C3269E}" srcOrd="1" destOrd="0" presId="urn:microsoft.com/office/officeart/2005/8/layout/hList6"/>
    <dgm:cxn modelId="{DF521AA4-A70B-494B-B109-9DE127EC1F7A}" type="presParOf" srcId="{6F1872F4-A030-4D64-A17C-72EA1ABBD62E}" destId="{DAD9059A-916A-4916-A2A8-B42491568DD3}" srcOrd="2" destOrd="0" presId="urn:microsoft.com/office/officeart/2005/8/layout/hList6"/>
    <dgm:cxn modelId="{C0E94010-61B5-4044-8AC5-FADE01851D6D}" type="presParOf" srcId="{6F1872F4-A030-4D64-A17C-72EA1ABBD62E}" destId="{39AEACD1-F8CF-4528-8379-DAA829B3790B}" srcOrd="3" destOrd="0" presId="urn:microsoft.com/office/officeart/2005/8/layout/hList6"/>
    <dgm:cxn modelId="{7E93B3CF-B240-4DC1-8CEF-2E6C4D8F6E65}" type="presParOf" srcId="{6F1872F4-A030-4D64-A17C-72EA1ABBD62E}" destId="{25A33852-3C4B-4406-8856-3A4D6201948C}" srcOrd="4" destOrd="0" presId="urn:microsoft.com/office/officeart/2005/8/layout/h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4640" y="1363288"/>
            <a:ext cx="9357360" cy="297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374" y="4480559"/>
            <a:ext cx="7423470" cy="998038"/>
          </a:xfrm>
        </p:spPr>
        <p:txBody>
          <a:bodyPr>
            <a:noAutofit/>
          </a:bodyPr>
          <a:lstStyle/>
          <a:p>
            <a:r>
              <a:rPr lang="en-US" sz="3600" dirty="0" smtClean="0"/>
              <a:t>Anomaly Detection &amp; Feature Importance of School Accreditation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9469" y="4538659"/>
            <a:ext cx="1833006" cy="865321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William SUSANTO</a:t>
            </a:r>
          </a:p>
          <a:p>
            <a:pPr algn="r"/>
            <a:r>
              <a:rPr lang="en-US" sz="1800" dirty="0" smtClean="0"/>
              <a:t>GA – DSI_09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(Anomaly Detection)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3706" y="2011681"/>
            <a:ext cx="7653559" cy="46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930" y="3003002"/>
            <a:ext cx="10391775" cy="201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7097251" y="5142774"/>
            <a:ext cx="1402051" cy="83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Educator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Infrastructure max score</a:t>
            </a:r>
            <a:r>
              <a:rPr lang="en-US" sz="2400" dirty="0" smtClean="0"/>
              <a:t>: 14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Management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10</a:t>
            </a: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9309" y="1837112"/>
            <a:ext cx="5652655" cy="532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Accreditation Score (School Grade) + Exam Score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987" y="2380210"/>
            <a:ext cx="4954299" cy="428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594154" y="6270567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7581" y="6265025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77632" y="6276106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69370" y="6270569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274" y="2364509"/>
            <a:ext cx="5248757" cy="429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Multiply 13"/>
          <p:cNvSpPr/>
          <p:nvPr/>
        </p:nvSpPr>
        <p:spPr>
          <a:xfrm>
            <a:off x="757378" y="2660074"/>
            <a:ext cx="4525818" cy="37407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82886" y="1989518"/>
            <a:ext cx="4509187" cy="772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Linear Regression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022109" y="1958109"/>
            <a:ext cx="6022111" cy="738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Random Forest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2" name="AutoShape 2" descr="data:image/png;base64,iVBORw0KGgoAAAANSUhEUgAABSgAAAKuCAYAAACi3/LDAAAABHNCSVQICAgIfAhkiAAAAAlwSFlzAAALEgAACxIB0t1+/AAAADh0RVh0U29mdHdhcmUAbWF0cGxvdGxpYiB2ZXJzaW9uMy4xLjEsIGh0dHA6Ly9tYXRwbG90bGliLm9yZy8QZhcZAAAgAElEQVR4nOzdeViN+f8/8GfrIEsh2bcka0T2LKEiu7GNxjqMsY/B2HeTGYMsjeFDdllKIpIllCjZs5a9BTmlhbbTcn5/9Dv39xznnLRxZzwf1zXXVefeXufufY45z/NetGQymQxEREREREREREREItAWuwAiIiIiIiIiIiL6djGgJCIiIiIiIiIiItEwoCQiIiIiIiIiIiLRMKAkIiIiIiIiIiIi0TCgJCIiIiIiIiIiItEwoCQiIiIiIiIiIiLR6IpdABER0ec2d+5cHD16VON2HR0dfPfddyhfvjzq1auHHj16wN7eHqVKlfoi9UmlUkRGRsLU1PSLXE8sV69exciRIwEAM2fOxM8//yxyRZ/Xo0eP0KBBgwIda25uXqDjpkyZgqlTpxbo2M8tOTkZ7969Q40aNcQupdiTyWR4/Pgx6tevL3YpSEpKgre3N/z9/fHkyRO8e/cOWlpaKF++POrUqYOOHTvCwcEBxsbGn+X6I0aMQEhICPT19XH37t3Pco0vQfHfocDAwELfr+TkZPj4+MDf3x8PHz5EXFwcMjMzYWhoiHr16qFDhw7o27cvTExMiqL8z65r166Ijo5GnTp14Ovrq7RN/n5obW0NV1dXtccX5v22OJC3cwDw8/ND9erV830O+T38FD09PZQtWxbVq1dHy5Yt8eOPP6JatWr5vh4RUVFjD0oiIvrmZWVlISUlBVFRUbh48SLmzp2LHj16wN/f/7Nf+8qVK+jbty98fHw++7Xoy3j58iXGjRuHP/74Q+xSig0fHx/07NkT165dE7uUYu/evXsYOnQoduzYIXYp8Pb2hr29PZYvXw5/f39ER0cjNTVVeL+8dOkSnJycYGdnh61bt4pd7jchOzsbu3fvRteuXbFw4UKcPXsWUVFRSE1NRUZGBiQSCYKCgrBmzRp0794dTk5OSE1NFbvsz4bvt/mXkZGBuLg43LlzBzt27ECvXr1w7NgxscsiImIPSiIi+rasXLkSTZo0UXosIyMDHz58QEREBM6fPw9/f3/ExMTgl19+gYuLC7p16/ZZann9+jXGjBnzWc5N4vnpp58QGRmJ1q1bF/pcxsbG2LZtW573r1ixYqGvWdSuX7+OGTNmiF3GV2Pw4MHIzs5G3bp1Ra3Dx8cHs2fPhkwmg6GhIQYNGgRLS0uh519MTAyuXr0KT09PpKSkYN26dUhISMCcOXNErfu/LC0tDb/++isuXLgAIKf3f/fu3dG5c2dUr14dJUuWxJs3bxAcHIzjx4/j/fv32L17Ny5fvgxXV1dUrlxZ5GdQ9Iry/fa/xMvLS+O25ORkPH/+HEePHsWNGzeQmpqKBQsWoE6dOrCwsPiCVRIRKWNASURE35SaNWuiYcOGare1b98ew4YNw9mzZ/Hbb79BKpVi5syZOHToUIGH3OYmKyuryM9ZnLVp0wZhYWFil/HZZWdnF9m59PX1NbbXr8W31s4LqyjbT0ElJydj6dKlkMlkMDU1xd69e1GhQgWV/ezs7DBq1CiMGjUKr169wo4dO2Bvb4/mzZuLUPV/m0wmw++//y6Ek40aNcLff/+NevXqKe1nYWEBOzs7TJs2DXPmzMHFixfx5MkTjBo1Ch4eHihTpowY5RdKbv9uFIfXS3H0qX83rKysMGjQIPzxxx/Yu3cvMjIysHnzZmzZsuULVUhEpIpDvImIiD5ia2uLpUuXAgBSU1Ph7OwsbkFERF+Qj48PEhMTAeTMnagunJSrWbMmli9fLvy+e/fuz17ft+jIkSM4ffo0AMDS0hL79+9XCScVGRoaYvPmzejfvz8A4MWLF1ixYsUXqZW+DlpaWvj999+Fnvf+/v748OGDyFUR0beMASUREZEa33//PaysrAAAFy5cwIMHD0SuiIjoy3jy5Inwc506dT65v7W1tTD0+1voJf2lSaVSrF+/HgBgYGCAdevW5WkRNx0dHSxZsgRVq1YFABw/fpz/lpESfX19tGjRAkBOb9SoqCiRKyKibxmHeBMREWng6OiI69evA8hZVbNRo0Zq93v9+jX27t2LwMBAREdHIyMjA8bGxrCyssKwYcNgaWmpcszHQ8ZdXFzg4uICANizZw/atGmjtD0hIQH79u3DxYsXERERgdTUVFSoUAHNmjXDwIED0blzZ7W1eXp6Yt68eQCAa9euwc/PD1u3bkVUVBQMDQ3RpEkTbNiwAbdv3xZW2Pb29kb16tWxZ88enDx5ElFRUdDX14eZmRkcHR3Rs2dPADlDDj09PXHkyBE8fvwYUqkUNWvWRK9evTB27Fjo6+sr1ZLbKt6bNm2Ci4sLypQpg+vXr0MikWDnzp24cOECXr9+DV1dXZiamqJnz54YPny4yrkVxcbG4vDhwwgKCsLz58+RmJgIXV1dGBoaomnTpnBwcIC9vT20tLQ0/l3mzZuH0aNH48yZM3B3d8eDBw+QmJiIihUrok2bNhg1apRKe1BchRUAQkJChPOJvbp2QduPXFZWFk6dOoXz588jNDQU7969g1QqRZkyZVC7dm1YW1tj+PDhMDIyEo6JiopSmb913rx5QnuUr1Sr2EbXrVuHXr16qa3B1dUVq1evBqD6GpGvkNygQQN4eHhgw4YN8PLyQmJiIipVqoQePXpg9uzZSue7ffs2Dh06hGvXruHt27fQ1dVFtWrVYG1tjREjRgihjjqJiYk4cOCAMHw2LS0NZcuWRd26ddGpUycMGzYMZcuWzfWefuzjFXiPHj0qrPq8atUqDBw4UGn/uLg4HDhwAP7+/njx4gVSU1NRvnx5WFhYoE+fPrCzs1PbxvPrxo0bn1x5XUtLCytWrBDe+zSRSqXw9fXFsWPH8OzZM0gkEpQuXRoNGjRA37590b9/f2hr595/IiwsDDt37kRwcDBiY2NhaGiIhg0bYujQoejevXuuxxbFPXv8+DH279+Pq1ev4s2bN5DJZKhUqRJatWqFH374QWWO46Jw+vRpSCQSADlfnuXWNj9WqlQpTJ8+HXPmzIFMJoObmxtWrlwpbM/tfVmRr68vpk+fDkB9ewSA9PR0HDt2TFhZPD4+HhkZGShXrhzMzMzQpUsXDBkyJE/hqiJ1q3h/6v22S5cuGDRoEACgf//++OuvvzSeXyqVokOHDkhKSoK9vT02btyYr/q+dorTcGRkZIhYCRF96xhQEhERadC+fXvh5+DgYLUBk7u7O1asWIH09HSlx6OiohAVFQUvLy8MHToUixYtgp6eXoHq8Pf3x6xZs5CUlKT0+OvXr/H69Wv4+vqia9eu+Pvvv1G6dGmN5zl48CDWrl0r/C6RSJCcnIzvvvtO5bxTp07FixcvhMdSUlJw7do1XLt2Dc+ePcO4ceMwZcoUBAQEKB0bHh6O8PBwBAUFYceOHdDR0cn3871+/TomT56MhIQEpcdv376N27dvw9PTE3v27IGhoaHKsUePHsXSpUuRlpam9LhUKkVKSgpevXqF06dPw8bGBv/884/G+rKzszFz5kycOHFC6fHXr1/Dy8sLx48fx7JlyzBkyJB8P78vrbDtJzIyEhMnTsTjx49Vtr179w7v3r3DzZs34ebmhh07dnyW+VrzY86cOTh58qTwe1RUFEqWLCn8npmZiZUrV+LAgQNKx6Wnpwvtd9++fVi4cCGGDh2qcv5Hjx5h3LhxQmAkFxcXh7i4OFy7dg2urq7YsmWL2i8nioKPjw8WL16M9+/fKz0eExODs2fP4uzZs2jVqhU2btyI8uXL5/v8ivPXrVq1CmXLloWNjU2u4Z2NjU2u53zx4gWmTp2K8PBwpcfj4+MRFBSEoKAguLu7Y+vWrRrD3T179uDPP/9UClQkEgkkEgkCAgIwZMgQjcOYC3vPZDIZ1q5dC1dXV5V5D1++fImXL1/iyJEjcHR0xLx586CrW3Qfs/z8/ISf+/btm+/ju3XrBj09PWRkZOD8+fOQyWRFEl4run//PiZNmoQ3b96obIuNjUVsbCyCgoJw4MAB7NmzByYmJkV6/Y81bdoU9evXR3h4OM6ePYtly5ahRIkSave9cOGC8P44YMCAz1pXcSOVSnHnzh0AgLa2NmrWrClyRUT0LWNASUREpIGhoSEqVqyI2NhYPHr0SGW7p6cnFi5cCACoUqUKHB0d0bx5c+jp6eHJkyc4cOAA7t27h0OHDkEqleLPP/8UjvXy8sLbt2+F3ipDhw7FDz/8AABKHxCCgoIwceJEZGVlwdDQEI6OjmjVqhVKlSqFiIgIeHp64sqVKzh//jymTJkCV1dXjaGbs7MzqlSpgl9//RU1atTAnTt31A7fnDNnDuLj49GzZ0/069cPBgYGuHLlCv73v/8hKysL//77L27cuIHLly+jY8eOGDp0KCpVqoSwsDBs3LgREokEwcHBOHbsmNpeNrlJS0vDpEmTkJycjB9++AHdunVD6dKl8eDBA2zZsgVv375FWFgYnJ2dsWzZMqVjg4KCMHfuXAAQ7lXz5s1Rrlw5xMTEIDg4GIcPH0ZGRgYuXLgAd3d3DBs2TG0dO3bsgEQigampKUaPHg1zc3MkJibi6NGj8PHxQXZ2NlasWIEOHTqgWrVqAHJWiE9JScH48eMhkUjQuHFj/PHHHwDEW127sO1HKpVi3LhxQlhtb28PBwcHmJiYIDk5GU+fPsXu3bsRHR2N2NhYLF68GIcOHQIAVKpUCV5eXrh3757wOpk6darQq7JSpUpF/nzDw8Px6NEjtGjRAhMmTECJEiVw8eJFpXa4cOFCoWdis2bNMGTIEJiZmUEqleL27dvYs2cP3r59i8WLF0NfX18psMjKysL06dMhkUhQqlQp/PTTT2jZsiUMDAwgkUhw6tQpeHt7IyEhAdOnT8eZM2c0hiIf+9///oeMjAxhzkAbGxuhx1qVKlWE/c6cOYOZM2ciOzsbenp6GDx4MLp27YqyZcvi2bNncHNzQ2hoKK5du4aRI0fi0KFDMDAwyNd97NmzJ5ydnfHmzRskJCRg4sSJqFGjBmxtbdG2bVu0bNky1y9DPvbu3Tv88MMPePfuHYCc3qL9+/dH5cqVERUVhV27diE0NBQ3b97ErFmz8L///U/lHFKpFH/88QdKly6NH3/8EW3btkV2djaCgoKwa9cuZGRk4PDhw2jXrh0cHByUji2Ke+bk5IQ9e/YAAIyMjDB69Gi0bNkS2traCA0NxY4dO/D27Vvs27cPycnJSu/3hXXz5k0AQIkSJQq0aFaZMmVgaWmJkJAQxMXFITIyskiDqPj4eIwdOxYJCQnQ0dHBwIED0aVLF1SsWBGJiYl4+PAhdu3ahfj4eLx48QJ//fUX1q1bV6hr5uX9dsCAAfjrr7+QnJwMPz8/jb2zjx07BgCoUKECOnbsWKi6vjZbtmxBbGwsgJwequXKlRO5IiL6ljGgJCIiykWlSpUQGxuLDx8+ICMjQ+gFGRMTIywM0aJFC2zbtk3pA3vz5s0xYMAAzJs3D8eOHcPRo0fh4OCATp06AcjpoaS4mqqxsbHKB8+0tDTMnj0bWVlZqF27tkqvk2bNmqFPnz5wdnbGli1bEBQUhMOHDwtB58e0tLTg6uoKU1NTAEDLli3V7hcfH68yJLl169aQSqVwdXVFRkYGLl++jOHDh2PJkiVK9TRr1kzo4ePn55fvgDIjIwMfPnzAli1bhHsF5CwK0alTJ/Tp0wepqak4ceIEFi5cqNQrVT4sT1dXF9u3b0fTpk2Vzm1nZ4eOHTvil19+AZAzZFFTQCmRSNCuXTts3bpVqYdpp06dULZsWRw8eBBSqRQnT54UQuZatWoBgDD83MDAoNArcEulUjx8+PCT+2lra6v0XCyK9nPs2DEhnBw5ciQWLFigdA1ra2sMGjQIffr0QXR0NG7fvo03b96gcuXKwgrkij03q1at+llXJc/OzkbNmjWxc+dOIRhs27atsP3cuXNCODlixAjMnz9faUhxq1atMGjQIIwcORLh4eFYvnw5unTpIgxdv3HjhnA/li1bptKbrVu3bqhUqRJcXV0RExMDf39/2Nvb56n2jxc8kQ9dVvThwwcsWrQI2dnZKFmyJLZv3y7MlQvk/E379euHRYsWwcPDA48fP4azs7MQEOfVd999h82bN2P06NHC3y8yMhI7duwQekY3aNAAbdu2RadOndCqVatce0s7OTkJ4eScOXMwduxYpZrt7e0xfvx4XLlyBf7+/rh+/brS85IzMjLC/v37hfcwAOjQoQMaNmyI3377DUDOlz+KAWVR3LMbN24I4WSdOnWwZ88epYC9ZcuWGDBgAMaOHYv79+/j6NGj6Nq1K+zs7PJ2w3ORlpaGmJgYADlBdUF7ZiqG3C9evCjSgHLXrl1Cj/fff/8do0ePVtreuXNnDBgwAL169cL79+9x7tw5ZGZmFqqXaV7eb/v27Yu1a9ciMzMT3t7eagPK+Ph4YSRAnz59irTna3EklUqRlJSER48e4ciRI/Dx8QGQMxXAnDlzRK6OiL51XCSHiIgoF4pDQxWHHLu5uSE1NRVaWlr466+/1PYm0tHRweLFi4UeCfIPuHl1/PhxYRjp0qVLNQ6JmzZtmtATMrdrtG7dWumDvSbGxsaYMGGCyuM9evQQfi5VqhRmzpypso+5ubkwX11ERMQnr6WOra2tUjgpV6NGDWHY/YcPH5Qm809NTUV6ejrKlSsHGxsblXBSzsbGRhg+Kv/Qr8nChQtVhr8DUAo1P/eCIBKJBP379//kf46OjirHFkX7iYqKQpUqVVCiRAlMnDhR7fEGBgZKc01+6r5+bgMGDNDYa3H79u0AgOrVq2Pu3Llq5zs0MjLC0qVLAeRMbeDu7i5sk/c0AoDatWurvcaoUaMwZMgQzJw5UwhRioqHh4fwPjR16lS1IZ62tjaWLFki1Hf48GGV6RLyonHjxjh+/Di6dOmisi0rKwv379+Hq6srRo0ahc6dO8PNzU1l6DMAvH//Hr6+vgByAmDFcFJOV1dX6P0MAJcuXVJb05QpU9S+hzk4OAgh8sdTERTFPZPPewgAq1evVtv719DQEOvXrxeC2m3btql9DvmlGPDnd15TRYorsX88zL2w3r59C2NjYxgbG6t9LwIAExMTtG7dGkDOdAoFaZP5VbFiRaFHZGBgIOLj41X28fHxEeZd/C8N7zY3N1f7X9OmTdGhQwf89NNPQjhpYmKC7du357oqPBHRl8CAkoiIKBdSqVT4WTHMuHjxIoCcoCO3niilS5cWeipev349XxPQy6+hp6ensmiOIh0dHVhbWwMAnj17pjEgatasWZ6ua2VlpXYRGsWAy8LCQuMQT/kH4eTk5Dxd72Py56KO4r1WPH/JkiXh6emJkJCQTy5wIB/+p/i3/ZiJiYnGD2uKC4YU9Dl+CUXRfmbMmIGLFy/i1q1buc5lqLgwSm739Uto3ry52scTExNx+/ZtAECbNm1y7SnVokULIQwKDg4WHq9bt67w87x58xAUFKQSypmYmGDFihX4+eef0aBBgwI/D3UCAwMB5PzNBg8erHE/fX19YXt6errSYiL5UaVKFWzdulUYIt2qVSu1c+lKJBIsW7YMI0eOREpKitK2S5cuCe97/fr103gtc3NzeHl54caNG5gxY4bafTQt5qSlpSW8NyQmJiptK+w9y8zMFNpA48aNYWFhofEcNWvWFF5Ld+/eVRuI5ZdMJhN+Lsy8kYrHfmohovxatWoVAgMDERAQkOtcy4pTXXyp9wl5L/6MjAwhkFN0/PhxADmjGor69VqclS1bFh06dMDSpUtx+vRpjSMqiIi+pP92H3YiIqJCUuxpIh+SnZmZKSz0EBkZmedFQVJTUxEXF4fKlSvnaX/50N6MjIx8DYuNjIxU21tOcYhfbuRzKn5M8YNnbiv15rbCdl5Ur15d4zbF1V8VF8pQJP/wnZKSgqioKERERODZs2cICwvDjRs38Pr1awDKH/zzU4Pi3HSZmZka9ysK1apVw/nz5wt0bFG2H/k9zcrKwps3bxAREYGXL1/i8ePHuHPnDu7fvy/sq64X3Zek6fX18OFD4W9+5MgRHDlyJE/ni4yMFH5u0KABOnXqhICAADx58gSjR4+GoaEh2rVrh/bt2yvNSfo5yHsH1qlT55O96RSD2vDw8EINN65VqxZ+/vln/Pzzz0hNTcXt27cRHByMwMBA3Lt3T9jv2rVr+O2337BlyxbhsefPnws/N27cONfrfKqd5rawiry388evycLes1evXglfROTlS55mzZrB398fMpkMT548QatWrT55TG4Ua/44fM0PxWPlvU2Lmvx9IiMjA69evUJkZCRevHiB8PBw3Lp1S2mBpC/1PmFjYwMjIyPEx8fD29tbqYfny5cvhS8t5HO//ld4eXkJP2dnZ+P9+/fw9/fHvn37IJVKYWRkhJ9++gkdOnQQsUoiImUMKImIiDSQyWTCkE4jIyMheEtKSirwh6vExMQ8B5QF7X3z8WrNcnld1CIvC2p8znm6FIfVf0yxF5C6gPHNmzfYsWMHzp8/rxQsKdLW1v7k368wNRQXRdV+MjMzceTIERw9ehT3799X2/OpqHtkFYamdl5U90O+QJO3tzdkMhkSEhJw6tQpnDp1CgBQv3599OnTB46OjvlenOZT5MNi87Iyt+KQ3qIcTluyZEm0a9cO7dq1w4wZM/D8+XM4Ozvj9OnTAHJWRL5z544Q5sXFxQnHGhoaFvi6enp6efry4+PXZGHvmeK9U9yuiWIvwaK47yVLlkTlypXx5s0bvHr1Smku5PxQnBLjcyxQlZqaCjc3N5w4cQLh4eFqv7zJy3tvUdPT00Pv3r2xd+9e3Lp1C5GRkUIvePniOLq6uujTp0++ziuRSJSmfPhYuXLlULVq1YIXXkjqwv62bduiW7duGDduHF6+fImffvoJq1evLtDK8EREnwMDSiIiIg2eP3+ODx8+AACaNGkiPK74watjx45q52LUJD9z0smvY25ujr/++ivPx2nq/ZfX4YFf6yIBAQEBmD59utIQUwMDA5iamqJevXpo2rQp2rdvjylTpqjMU/dfVBTtJz4+HuPHj8fdu3eFx3R0dFCrVi3UrVsXDRs2hJWVFUJDQ7F27dqiK16NvAYbmtq5Yo/biRMn5nnxmo/D19KlS+Pvv//GtGnT4Ovri4sXL+LOnTvCMObw8HCsXbsWbm5u2LNnT5EuRiIP3/LyWla8X/kJkDMyMhAXF4fY2FhUr179k6FinTp1sHHjRsyZM0fotXXlyhUhoCyqXsYFHd5c2HuW30BNsZ0VZki2oubNm8PX1xfp6el48OBBnqfrkJOvUA/k9H5XnKogr3K7D5GRkfjpp5/w8uVL4TE9PT3UqVMHdevWRePGjdG6dWscO3YMbm5u+b52YX3//ffYu3cvAMDb2xuTJk0C8H/Duzt27Jin8FnRwYMH4eLionH7gAEDinQl96JiZWUFJycnzJgxAzKZDPPnz0fVqlXVzs1KRPSlfZ2fQIiIiL4AxbnnFIfpKX5g//Dhw2dbldjQ0BASiQTx8fGfdeXj/wKJRIIZM2YgJSUFurq6mDBhAnr16oW6deuqhAQfz5H3X1UU7WfZsmVCOGltbY1x48bB0tJSZRGaa9euFbjOvPZIlX9ZUFDyxark1ynsa6pGjRoYP348xo8fj+TkZFy/fh2XLl3CqVOnEBsbi9evX2PRokXYvXt3oa6jqFy5cnj79q1Sr0RNFHt3KT73T/H09MTixYsB5CyupLiqe27GjBkjBJSK85gqvl8mJCR88V5lhb1nivXn5RxF1WNUkZ2dnbDQ0NGjRzUGlNnZ2dDS0lJ5zzt37hzS0tIAqM7xWxSvv5kzZwrhZO/evfHjjz+iSZMmKj09Dx48qPEcn5N8fslHjx7h1KlTmDRpEkJDQ4Ve9v+lxXHywsHBAYGBgThy5AgyMjLw+++/4/jx43keZUFE9LkUn/E4RERExcyhQ4cA5HyA6927t/C4vr6+0BPy3r17nwxO3N3dsX//fly8eDFfvYnMzMwA5KyQqjiPmzq+vr7YvXs3zp07980EcIqOHz8u/B0mTpyIadOmwdTUVOWDulQqzXVY3n9JYdtPXFycMGy3du3a2Lp1K9q1a6d2hexXr14VuE75qsdAzjBRTQpzDSBn6LXc1atXc903KysLLi4ucHd3x61bt4THMzMz8fz5c9y4cUNpfwMDA3Tu3BkLFy6Ej4+PMIQ0ODg41+eUX/L5bp8/f65xKge5O3fuCD/np8ecYi/vgICAPB+nOD+s4lyRiqtuP3r0KNdzDB8+HL179xYC0qJQ2HtWo0YN4bkpbtdE3lMRyOldWhTs7OyEe+rl5aVx+opLly7Bzs4Omzdvxrt37wDk9IjdvHkzgJx/y0aNGqV0TGFff3fv3hXuS5s2bbB27VpYWlqqHYZe2NdwYcgXywkPD0dkZCT8/PwA5ITINjY2+T7f1KlTERYWpvG/4th7UtH8+fOF6Waio6OxevVqkSsiImJASUREpNbBgweFD9P29vYqC1/Ie6FkZGTgwIEDGs/z+vVrLF26FMuXL8eKFSuUhk9/atilYk+X3HphpaSkYMmSJXBycsLs2bOLbFjh10RxaKHicPyPnT59Gunp6QA+3wI3xeX+F7b9REZGCsM6zc3NNQ79T0pKElYMB1QXL/pUO1dcBCQ6OlrtPlKpFEFBQbme51NMTEyE0PbWrVsIDQ3VuO+pU6ewadMmLFy4EIcPHxYeHzduHHr06IExY8Zo/CKgXLlySout5He14tzaj/xvmpWVBQ8PD437SaVSYREgXV3dXFdx/1iLFi2E+RovXLigEsZqotgGWrduLfzctm1bIQQ7ceKExuNjYmJw8+ZNPH78uEhD3cLeMx0dHbRt2xYAcP/+faVFgT728uVLoZ02aNAg38OGNdHT0xOmEklNTcWMGTPUfjHm6+uLiIgIbNiwAQ4ODjhx4gQWL14sTGnRo0cPlZ7DeXn9AZrD6oiICOHn3BZBioqKwn//AQsAACAASURBVM2bN4XfNS1yll95fb/t06ePEJr6+fkJi4/16tWr0Au7fY1Kly6NZcuWCb8fPnxY6csYIiIxMKAkIiL6yOnTp7Fq1SoAOf8TP3v2bJV9RowYIXzo3rRpk9ohrlKpFLNnzxaCsBEjRihtV/xQpC7sGDx4sDDk6uDBg/Dx8VHZRyaTYdGiRcJiDIMGDcp1gZf/KsVVaTV9kA4NDcXKlSuF3/MbHOWV/O8qX/lXLIVtP4r39NatW2oDkQ8fPmDWrFlCby1A9b5+qp3Le7gBOT1h379/r7LPmjVrIJFI1D/RfBgzZozw8+zZs5WGIstFRUUJvZ+0tLSUXrddunQBAKSnp2PdunVqrxEbGytMD1GzZs18Da8G/u9+qbtX33//vRAobdq0SW2gkJ2djeXLl+PFixcAclYnzssCMYrXnzJlCoCc9jFx4kScO3cu12MuX74MZ2dnAEDLli3RsmVLYZuJiQm6d+8u7Ofu7q625iVLlghDjAcPHpznej+lKO6ZYrv5/fff1fbCTkxMxIwZM4TgbezYsUX2HACgX79+wmImd+/exY8//qgyl+5vv/2GefPmoVKlSoiPj8fMmTPh6ekJIKc35/Lly1XOW6tWLeE17+fnh9evX6vss2vXLty/f19tXYrvE0FBQcJcrIokEgmmT5+utK2o3n/z+n5bvnx54fV74MABYUXx/9rq3fnRpUsX2NraAsh5rS9evPizfXFHRJQXnIOSiIi+KREREUo9RgAgLS0N79+/R3h4OPz8/IReHnp6eli3bp3aRWfq1KmDGTNmYM2aNUhPT8eYMWMwePBgdO3aFQYGBnj69Cl2794tfIC0sLCAo6Oj0jmMjIygp6eHjIwMnDhxAu3bt0fZsmVRq1YtGBoaomzZslixYoUwmf1vv/0GPz8/9OrVC+XLl0dERATc3NyED9zVq1fH1KlTP8dtK/Z69OiBrVu3QiaTwc3NDampqbC3t4eRkRFiYmLg5+eHkydPKn1A/vDhA2QyWZH3eDQ2NsazZ88QFhYGd3d3NGjQAOXKlSvSxVLyorDtp1atWmjUqBEePHiAt2/fYvjw4Rg7dixq1aqF5ORkhIaG4vDhwyqBxscBo7GxsfDzwYMHUb9+fejq6qJhw4YoWbIkqlSpgtatWyMkJATR0dFwdHTE+PHjUaNGDURHR+Pw4cMIDg5GzZo1lXprFcTAgQNx5swZXLx4ES9evEDfvn0xevRotGrVCpmZmbhz5w527twprPg9atQoNGrUSDh+8ODB2LNnD6Kjo7F37148fvwYAwcORPXq1SGVShEWFoY9e/YIYerkyZPzXaOxsTGioqJw6dIl+Pr6omrVqjAxMYGJiQnKlCmDlStXYtq0aUhJScGIESMwdOhQ2NjYoEyZMnj+/Dnc3NyEIbe1a9fG/Pnz812Do6Mjnj9/jr179yIxMRGTJ09Gs2bNYGdnBzMzMxgZGSE5ORnPnz+Hn58fAgMDAQCVK1dWG9wuWLAAISEhiI+Px6JFi3D16lX06tULRkZGePHiBfbu3Sv0TOzbt69SD8zCKop71rp1a4wYMQJ79+7F06dP0bdvX4waNQotW7aElpYW7t69i507d+LNmzcAcuZh7NevX5E9BzknJydkZWXh5MmTePjwIfr164fu3bujS5cuqFGjBvT09FC5cmW0a9dOWKFarl+/fir/9gE5AV/Pnj3h6emJ5ORkODo6YuLEiTAzM0NsbCyOHTuGM2fOaHz9tWzZEsbGxpBIJHj48CFGjx4NR0dHVKtWDQkJCbh27Ro8PDyE15Scui8iCiI/77cDBgzA2bNnhSC6Xr16sLCwKJI6itLWrVvzNB+kmZmZMHS9oBYsWIDLly8jJSUF4eHh2LVrF8aNG1eocxIRFRQDSiIi+qYsXLgwT/vVrl0bTk5OSj2BPjZ+/HhoaWnB2dkZGRkZcHNzU7tCqZWVFVxcXFTm5NLR0UHXrl1x+vRpvH37VvhQ4OTkhO+//x5AzmT2mZmZWLx4MVJTU3HixAm1wyTNzMzw77//qv0A+i1o2LAhfv31Vzg7O0Mmk8HT01PoOaSoc+fOMDExweHDh5GRkYGXL1+idu3aRVqLnZ0drl69iszMTKG99e/fP18raReVwrafP//8EyNHjkRCQgLCwsIwZ84clWONjY0xadIkYbjgkydPlLZXrVoVjRs3xv379/H48WOhR+Lu3buFobMrVqzAyJEjERMTg7CwMMyaNUvpHJaWlpg1a5ZKyJ9fWlpa2LBhAxYsWIATJ04gISEB69evV7uvo6OjyvM1MDDAv//+i/HjxyMmJgbBwcFKi2nJ6erqYtq0aQXqnWVnZ4cdO3YgJSUF06dPB5ATdE6bNg1AzpQT69atw8KFC5GSkoJ9+/Zh3759Kufp0KEDVq9eDQMDg3zXAOQEF3Xq1MGGDRuQmJiIO3fu5DoHo7W1NZYtWybMa6fIxMQEe/fuxS+//IKoqCh4e3vD29tbZb8ePXrgjz/+KFC9uSmKezZ//nzo6elh586diIuLUxvEyud4/Lj9FhX5l2bt2rWDs7OzME+sfK5YdQwNDYV2HhISgtmzZyuF7kBOb+J79+4hPDwc0dHRKv9O1qlTBy4uLujVq5fK+b/77jv8/fff+OWXX5CWlobr16/j+vXrKvvVrl0bgwYNwpo1awDkvE+0aNGiILdBSX7ebzt37oyKFSsKPWCLa+9JxWklctOtW7dCB5RVqlTBlClThDkoXVxc0LNnT5VpbYiIvgQGlERE9M3T1dWFgYEBqlSpgkaNGqFr166wsbHROOeeonHjxsHe3h779+/HlStX8OrVK6SmpsLQ0BCNGzdG37594eDgoHEePicnJ1SoUAF+fn549+4dypYtq9LTpG/fvmjfvj3279+PS5cuISIiAsnJyShdujQaNGiAnj17YuDAgd/kPFqKfvnlF1hYWGDv3r0IDQ1FQkIC9PT0YGxsjEaNGmHgwIHo3LkzgoKChA+Ap06dwsSJE4u0DkdHR0ilUri7uyM6Ohr6+vqiLlxUmPZjbm6O48ePY/v27bh06RKio6Mhk8lQtmxZmJqawsbGBoMGDUKZMmWwbds2vHr1Cr6+vvj111+VeqZu2bIFq1evxpUrV5CUlARDQ0OlYbK1a9fGyZMnsXv3bpw5cwYRERHQ1dWFqakp+vbti2HDhuHp06dFcj9KlCiBtWvXYtiwYThy5Ahu3LgBiUSCrKwsGBsbw8rKCkOHDtX45YS5uTl8fHxw8OBBXLx4EU+ePMH79+9RsmRJVK5cGe3bt8fQoUOVFofJjxkzZkBfXx8nTpxATEwMDAwMVHqb9erVC23atMG+ffsQEBCAyMhIpKeno3LlymjYsCEGDhyITp06Fap3sJaWFhwdHdG7d2+hl2RYWBji4+ORlJQEAwMDVKpUCVZWVujRo8cn57k0MzODj48PDh8+jDNnziA8PBwfPnxAuXLlYGFhgSFDhqBr164FrvdTCnvPtLW1MWfOHPTr1w9ubm64evUqYmJioK2tjapVq6JNmzYYPHgwGjRo8Nmeg9zgwYPRu3dvnDp1CufPn8eDBw8QGxuLrKwslC1bFnXr1oWVlRV69eqFWrVqwcXFBTt27MCVK1cwYMAAjB8/XilELV++PDw8PHDgwAGcPHkST58+hUwmQ61atdCzZ0+MGjUq1zkj27Vrh6NHj2LHjh0ICgoSpk4wMjKCmZkZevTogb59+yIzMxP//PMPUlNTcerUKQwZMqTQ9yI/77e6urqwtbXFgQMHoK2tLQyZ/9aNGjUKXl5eCA8PR2pqKlasWIEtW7aIXRYRfYO0ZPLJXoiIiIiIiOg/59GjR9iyZQvOnDkDFxeXzxoGF2eDBw9GaGgorK2t4erqKnY5RESkgAElERERERHRN+DVq1eoXLmyxl79/2VPnjwRhqk7OzvDwcFB5IqIiEgRh3gTERERERF9A6pWrSp2CaKQSqVYtWoVgJx5c+UryxMRUfHBgJKIiIiIiIj+U0JDQ7F161YYGhri5s2bePbsGQBgwoQJ3/yczURExREDSiIiIiIiIvpPMTAwwLlz55Qea9u2LRwdHUWqiIiIcvPtTT5CRERERERE/2nVqlVD/fr1oa+vDxMTE4wZMwZbt279JuffJCL6GnCRHCIiIiIiIiIiIhINvz4i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Hoil0AUXEUH5+M7GyZ2GXQV6pChdKIi/sgdhn0lWM7osJiG6KiwHZEhcU2RIXFNkRFge1IfNraWjAyMtC4nQElkRrZ2TIGlFQobD9UFNiOqLDYhqgosB1RYbENUWGxDVFRYDsq3jjEm4iIiIiIiIiIiETDgJKIiIiIiIiIiIhEoyWTydjHlYiIiIiIiIiIqJhIS8/A+6Q0scsoMtraWqhQobTG7ZyDkkiNaau8EBufLHYZRERERERERPQNclvtiPf47wSUn8Ih3kRERERERERERCQaBpREREREREREREQkGgaUREREREREREREJBoGlERERERERERERCQaBpREREREREREREQkGgaUREREREREREREJBoGlERERERERERERCQaBpREREREREREREQkGgaUREREREREREREJBoGlERERERERERERCQaBpREREREREREREQkGgaUX5BMJhO7BBXFsSYiIiIiIiIiIvp2FLuActOmTTA3N8fmzZsLfI6kpCTMmzcP7dq1Q5MmTdCpUyfExsYWYZX5d/LkScyaNUvUGhSlp6fDxcUF27dvF7uUXMlkMowcORK2trYa9/nnn39gbm6u8T93d/cvWDEREREREREREeWHrtgFfA6rVq2Cp6cnKlSogK5du0Imk6FixYqi1XPz5k389ttvaN26tWg1fGznzp3YtGkTpkyZInYpuVq9ejWuXr2KmjVratzn4cOHAABbW1uUKFFCZXtuxxIRERERERERkbiKXUDp6OgIBwcHlC9fvsDnCA0NBQBs3LgRVlZWRVVagWVnZ4tdgoriWJOi9PR0LF++HB4eHp/c98GDB/juu++wfv166OoWuyZNRERERERERES5KHZpTvny5QsVTgKAVCoFAFSuXLkoSqIvLCAgAH/++SeePn2KGjVqIDIyUuO+SUlJiI6ORrNmzRhOEhERERERERF9hYr9HJTy3y9cuIBz585h2LBhsLS0RKtWrTB58mSEhYWpHBsREQEA6NatG8zNzeHp6YmoqCiYm5tj2rRp8Pb2RqdOnWBhYYHvv/8eGRkZAIA3b97AyckJDg4OsLS0RNOmTdGtWzcsWbIEMTExKrX6+/tj7NixsLa2RtOmTdG9e3csXboUr1+/FvaZO3cuHB0dAQAhISEwNzfH3Llzler19fXFvHnz0Lx5c7Rp0wb//vuvUK+muRdtbW1hbm6OqKgopcelUilcXV3Rv39/WFpawtraGuPGjcP169eFfbp27YoNGzYAAFxcXIR7BAAjRoyAubm50v5ymzdvhrm5OTZt2qRyz9U9B7k3b95gyZIlsLGxQZMmTWBtbY25c+dqDB7Hjx+P58+fY8SIEdi6davafeQePHgAAGjcuHGu+xERERERERERUfH01XQ5c3d3h5+fH+rVqwdra2vcv38f586dQ3BwMHx8fGBiYgJzc3P06dMHfn5+SElJQffu3VGyZEmlOQgfPHiAc+fOwcLCAmZmZjAwMICenh6ePn2K4cOHIyEhAfXr10fHjh2RlJSEO3fu4ODBgwgICIC3tzdKly4NADh79iymTZsGXV1dWFlZoUyZMnjw4AEOHDiAs2fPwsvLC8bGxrC0tIREIkFgYCAqVKiA9u3bw9LSUum5OTs7IyYmBu3bt8fLly9hZmZWoHv04cMHjB49Gnfv3oWhoSHat2+P9+/f4/LlywgMDMSGDRtgb2+P7t274+rVq3j06BHq168Pc3PzQs/TqOk5PHjwAGPHjkV8fDzq1KkDGxsbREVF4ejRo/Dz84OrqyssLCyUzmVvb4/JkyerDWA/Jp9/smTJkpgzZw5CQkIQFxeH2rVrY/DgwXB0dIS2drHL4YmIiIiIiIiI6P/7agJKPz8/LF26FD/88AOAnJ6C48ePR3BwMDw8PDB58mTY2dnBzs4Otra2iIiIwLx581C9enUAEIKuyMhIjB49GvPmzQPwf3Mx/vXXX0hISMD8+fMxatQo4bpxcXEYNmwYIiIicP78efTt21fYX1tbG15eXjA1NQUAZGVlYfbs2Th58iQOHjyIqVOnYujQoTA1NUVgYCBMTU2xZs0alecWGRkJDw8PNGrUSKjp1atX+b5H69evx927d9G5c2c4OzvDwMAAAHDlyhWMHz8eCxcuhI2NDebPn4/Nmzfj0aNHsLOzw9SpU/N9rbw8B6lUimnTpiE+Ph6LFi3Cjz/+KOzv5eWFuXPn4tdff4Wvry/09fWFbRs3bszzdeU9KF1dXVGpUiU0a9YMEokE9+/fx8qVKxESEoINGzYwpCQiIiIiIiIiKqa+mtSmRYsWQjgJAPr6+hgyZAgA4O7du/k618iRI4Wf5cFV1apVYWdnhxEjRijtW6FCBXTv3h0AlIZuSyQS6OrqwtjYWHhMR0cHM2bMEIYz51XLli2FYE+xpvyQSqU4cuQI9PX18eeffwrhJAC0b98e/fr1Q61atfDs2bN8nzsv1D2Hs2fPIjIyEra2tkrhJAD0798fdnZ2iI6OxpkzZwp8XXkPypEjR+L8+fNwcXHBoUOH4OHhgapVq+LMmTPYv39/gc9PRERERERERESf11fTg7JZs2Yqj1WsWBEAkJKSkufzlClTBtWqVVN5fOnSpSqPvX37Fg8fPsSjR48AQJirEgCsrKwQGBiIQYMGoV+/fujcuTMaN26MGjVqYPjw4XmuBwAaNGiQr/3VuXv3LlJSUtC6dWu1iww5OTkV+hq5Ufccrl69CgBo06aN2mM6duyI06dPIyQkBL179y7QdQ8fPoyoqCiYmZlBS0tLqZ4FCxZg8uTJ2L9/v0rwTERERERERERExcNXE1CWKVNG5TEdHR0AgEwmy/N5ypUrp3Hbw4cP4ebmhtDQUERERAjBpzz4UrzOihUrMGnSJDx8+BAbN27Exo0bUaFCBdjY2GDo0KEq8yoWtKa8kkgkAIAqVaoU+lwFoe45yHucrly5EitXrtR47Js3bwp83VKlSqF+/fpqt3Xu3Bk6Ojp4/vw5UlJSUKpUqQJfh4iIiIiIiIiIPo+vJqBU7B1XGJqGT//vf//D2rVrAQD169eHra0t6tWrBwsLC1y9elVYVVyuatWq8PT0xNWrV+Hn54egoCA8efIEHh4eOHLkCBYtWiSs3l3QmnKTlZWV6++fg3y+TnXUPQf5/u3bt0eFChU0HluvXr3CF6eGnp4eypUrh3fv3iEtLY0BJRERERERERFRMfTVBJSfU2RkJJydnWFoaIht27ap9H68ePGi2uO0tbXRrl07tGvXDgAQExODvXv3Ytu2bVizZg2GDBkCPT29AtUkD/w0BY/v379X+l0+3F1Tb0T5UPUWLVqgVq1aGq8rD4LVXTcpKenThSuQz8/Zv39/9OvXL1/H5kV0dDT++ecfaGtrq+2hmZycjHfv3qFEiRJF0kuViIiIiIiIiIiK3lezSM7ndPfuXWRnZ6NDhw4q4WR2djaCgoKEnwHgxYsX6NOnD37++WelfU1MTDBr1iwYGRkhJSVFCPQK0vtT3tsvPj5eJSx89uyZSljYuHFj6Ovr486dO2qDxD179mDu3LnCqteaapJfNzY2VmXbnTt38vUcrKysAAABAQFqt69fvx79+vXD4cOH83VeudKlS+PYsWNwd3fHy5cvVbYfO3YMANCuXTthOgAiIiIiIiIiIipeGFDi/+ZtvHnzJhISEoTH09PTsXz5cmGRnPT0dABAjRo18O7dO1y6dAnnzp1TOtfly5cRHx+PatWqCcOav/vuOwCqvR5zY2hoCBMTE6SkpMDDw0N4/MOHD1i2bJnK/qVLl0b//v2RlpaGhQsXCrUCQFBQEI4fPw5DQ0N06tQp15rMzc0BAAcOHFBaFGj//v24fft2nusHgF69esHY2BgnTpxQWUn70qVLcHV1RVhYGJo2bZqv88qVK1cOPXr0AAAsWLBAKZi9d+8eNmzYAG1tbfzyyy8FOj8REREREREREX1+HOINwMLCApaWlrh16xbs7e3RokULZGdn49atW0hMTES9evXw5MkToVehjo4Oli1bhilTpmDy5Mlo0qQJqlWrBolEglu3bkFHRweLFi0Szl+tWjXo6uri4cOHGDt2LFq1aoWJEyd+sq4xY8bgzz//xOLFi3H8+HGUK1cO169fR6lSpdC6dWuEhIQo7f/7778jNDQUp0+fxs2bN9GiRQvExcXhxo0b0NbWxpo1a2BgYAAAwjDvQ4cO4dWrV+jXrx9sbW0xePBg7Nu3D9euXYO9vT2aNGmCZ8+e4cmTJ+jTpw+8vb3zfF9LliyJ9evXY8KECVi+fDl2794NMzMzxMbGCmHn3Llz0bBhwzyf82MLFizA/fv3ce3aNdja2sLS0hIpKSm4fv06srOzMX/+fDRv3rzA5yciIiIiIiIios+LPSiREzhu2bIFI0aMQJkyZRAYGIiwsDA0aNAAa9aswb59+6ClpYWAgABkZmYCALp3747t27ejY8eOiIqKgp+fHyIiImBnZ4fDhw/DxsZGOL+RkRFWrFiBatWqISQkBFeuXMlTXWPGjIGTkxMaNWqE0NBQ3Lp1C926dYO7u7sw56SiMmXKwM3NDVOnTkWZMmVw4cIFPHr0CB07dsS+ffvQsWNHYV8bGxuMHDkSJUqUQEBAAO7duwcAqF69Og4ePAhbW1u8f/8eAQEBKFu2LLZt24a+ffvm+95aWVnBy8sLgwcPhlQqhb+/P169eoVOnTph165dGDNmTL7Pqah8+fLw8PDAhAkTYGhoiMDAQDx69AgdOnTA7t27MXLkyEKdn4iIiIiIiIiIPi8tmUwmE7sIouJm2iovxMYni10GEREREREREX2D3FY7QiLJ+1SBxZ22thYqVCitefsXrIWIiIiIiIiIiIhICQNKIiIiIiIiIiIiEg0DSiIiIiIiIiIiIhINA0oiIiIiIiIiIiISDQNKIiIiIiIiIiIiEg0DSiIiIiIiIiIiIhINA0oiIiIiIiIiIiISDQNKIiIiIiIiIiIiEg0DSiIiIiIiIiIiIhINA0oiIiIiIiIiIiISDQNKIiIiIiIiIiIiEg0DSiIiIiIiIiIiIhINA0oiIiIiIiIiIiISjZZMJpOJXQQRERERERERERHlSEvPwPukNLHLKDLa2lqoUKG0xu26X7AWoq9GXNwHZGczu6eCMTYuA4nkvdhl0FeO7YgKi22IigLbERUW2xAVFtsQFQW2o+KPQ7yJiIiIiIiIiIhINAwoiYiIiIiIiIiISDQMKImIiIiIiIiIiEg0DCiJiIiIiIiIiIhINAwoiYiIiIiIiIiISDQMKImIiIiIiIiIiEg0DCiJiIiIiIiIiIhINAwoiYiIiIiIiIiISDRaMplMJnYRRERERERERESUf5nSdMQnSsUuo1gzNi4DieS92GV807S1tVChQmmN23W/YC1EX427W+ZAmhQndhlEREREREREuWr5+3YADCjp68Yh3kRERERERERERCQaBpREREREREREREQkGgaUREREREREREREJBoGlERERERERERERCQaBpREREREREREREQkGgaUREREREREREREJBoGlERERERERERERCQaBpREREREREREREQkGgaUREREREREREREJBoGlERERERERERERCQaBpREREREREREREQkGgaUREREREREREREJBoGlF+QTCYTuwQVxbEmIiIiIiIiIiL6dhS7gHLTpk0wNzfH5s2bC3yOpKQkzJs3D+3atUOTJk3QqVMnxMbGFmGV+Xfy5EnMmjVL1BoUpaenw8XFBdu3bxe7lFzJZDKMHDkStra2GvdJS0uDi4sL7O3t0aRJE7Rt2xaTJk3CzZs3v2ClRERERERERERUEMUuoCwKq1atgqenJ7S0tNC1a1c0a9YMFStWFK2emzdv4rfffsPbt29Fq+FjO3fuxKZNm5CWliZ2KblavXo1rl69qnF7ZmYmJkyYgE2bNiEpKQnW1tYwNTXF+fPn4ejoiKNHj37BaomIiIiIiIiIKL90xS7gY46OjnBwcED58uULfI7Q0FAAwMaNG2FlveuIFgAAIABJREFUZVVUpRVYdna22CWoKI41KUpPT8fy5cvh4eGR6347d+5EcHAwWrVqhS1btqB06dIAgODgYIwbNw7Lly9Ht27dULZs2S9RNhERERERERER5VOx60FZvnx5mJqawsjIqMDnkEqlAIDKlSsXVVn0BQUEBGDAgAHw8PBAjRo1ct33+PHjAIAFCxYI4SQAtG3bFu3bt0dKSgqHehMRERERERERFWPFLqD8eA5K+e8XLlzAuXPnMGzYMFhaWqJVq1aYPHkywsLCVI6NiIgAAHTr1g3m5ubw9PREVFQUzM3NMW3aNHh7e6NTp06wsLDA999/j4yMDADAmzdv4OTkBAcHB1haWqJp06bo1q0blixZgpiYGJVa/f39MXbsWFhbW6Np06bo3r07li5ditevXwv7zJ07F46OjgCAkJAQmJubY+7cuUr1+vr6Yt68eWjevDnatGmDf//9V6hX09yLtra2MDc3R1RUlNLjUqkUrq6u6N+/PywtLWFtbY1x48bh+vXrwj5du3b9f+zde3SNZ/7//9eOBDlhkAlC0UqiESRBnaIqdZhpNdQiOi2lB9oZh2+rUoceFGVRpk7Bx6iYcao2aZvP8FFGSauGJtFKE9KkpVGJw86BSIgkkr1/f/jtXVsOFQkbfT7WmrXGfV/7ut/3nXutrvVa7+u+tGzZMklSRESE9RlJ0ujRo+Xr62sz3mLVqlXy9fXVihUryj3ziu7B4uzZs5o1a5b69esnf39/BQcHa/r06crIyKjw3saNG6f09HSNHj1aa9asqXCMxccff6yYmBg9+OCD5c5dunRJklSnTp0q5wAAAAAAAID93HFLvCsTFRWlPXv2qF27dgoODtbRo0f1xRdf6JtvvtGOHTvk6ekpX19fPfHEE9qzZ48KCwvVv39/OTs767777rPOk5KSoi+++EKdOnWSt7e3XF1d5eTkpOPHj+vpp59WXl6efHx81KdPH+Xn5+v777/X1q1btW/fPm3bts3apbd7925NnjxZjo6O6tq1q9zd3ZWSkqIPP/xQu3fvVkxMjDw8PBQYGKjs7Gzt379fTZo0Ua9evRQYGGhzb0uWLJHRaFSvXr30yy+/yNvb+6ae0cWLFzV27FglJyerUaNG6tWrlwoKCvTf//5X+/fv17JlyzRo0CD1799fcXFxSk1NlY+Pj3x9fW2e0c2o7B5SUlL0/PPP6/z582rbtq369eunzMxMffbZZ9qzZ4/WrVunTp062cw1aNAgTZgwocIA9nrOzs7lwkmz2azo6Gh99913atasmbp3716jewMAAAAAAMCtc9cElHv27NE777yjv/zlL5KudgqOGzdO33zzjaKjozVhwgQNHDhQAwcO1IABA3Ty5EnNmDFDLVu2lCRr0JWRkaGxY8dqxowZkn79FuPChQuVl5enmTNnasyYMdbr5ubm6qmnntLJkye1d+9ehYaGWsc7ODgoJiZGDzzwgCSprKxM4eHh+r//+z9t3bpVkyZN0siRI/XAAw9o//79euCBB7R48eJy95aRkaHo6Gj5+flZazp9+nS1n9HSpUuVnJysvn37asmSJXJ1dZUkHThwQOPGjdObb76pfv36aebMmVq1apVSU1M1cOBATZo0qdrXupF7KCkp0eTJk3X+/Hm99dZbGjVqlHV8TEyMpk+frldeeUU7d+5U3bp1reeWL19+UzWcPn1a8+bNU2pqqjIzM+Xt7a0lS5bYzA0AAAAAAIA7yx23xLsyQUFB1nBSkurWrauwsDBJUnJycrXmevbZZ63/38Hh6iNo0aKFBg4cqNGjR9uMbdKkifr37y9JNku3s7Oz5ejoKA8PD+uxOnXq6NVXX7UuZ75RXbp0sQZ719ZUHSUlJfrkk09Ut25dLViwwBpOSlKvXr00ZMgQtW7dWj///HO1574RFd3D7t27lZGRoQEDBtiEk5I0dOhQDRw4UKdOndJ//vOfWqnh+PHj+uKLL6xhtMlk0k8//VQrcwMAAAAAAODWuGs6KDt37lzuWNOmTSVJhYWFNzyPu7u7vLy8yh1/5513yh3LysrSDz/8oNTUVEmyfqtSkrp27ar9+/dr+PDhGjJkiPr27asOHTqoVatWevrpp2+4Hklq3759tcZXJDk5WYWFhXrooYcq3AF9/vz5Nb5GVSq6h7i4OEmqdIl1nz59tGvXLsXHx2vw4ME1rqFz58769ttvVVxcrD179mjhwoV69dVXZTab9fjjj9d4fgAAAAAAANS+uyagdHd3L3fMsvmJ2Wy+4XkaNmxY6bkffvhBW7ZsUVJSkk6ePGkNPg0GQ7nrzJ07V3/729/0ww8/aPny5Vq+fLmaNGmifv36aeTIkeW+q3izNd2o7OxsSVLz5s1rPNfNqOgeLB2n7777rt59991Kf3v27NlaqaFBgwaSJDc3N4WFhcnNzU2vvvqqli9fTkAJAAAAAABwh7prAkpLSFhTlS2f/sc//qG///3vkiQfHx8NGDBA7dq1U6dOnRQXF2fdVdyiRYsW+vTTTxUXF6c9e/bo4MGDOnbsmKKjo/XJJ5/orbfesu7efbM1VaWsrKzKf98Klu91VqSie7CM79Wrl5o0aVLpb9u1a1fz4iowaNAg1atXTydOnFBhYaFcXFxuyXUAAAAAAABw8+6agPJWysjI0JIlS9SoUSOtXbu2XPfjl19+WeHvHBwc1LNnT/Xs2VOSZDQatXHjRq1du1aLFy9WWFiYnJycbqomS+BXWfBYUFBg82/LcvfKuhEtS9WDgoLUunXrSq9rCYIrum5+fv5vF34Ny/c5hw4dqiFDhlTrtzciPz9fERERKioq0pw5c8qdd3BwkKOjo4qLi29LgAsAAAAAAIDqu2s2ybmVkpOTZTKZ1Lt373LhpMlk0sGDB63/X5JOnDihJ554QuPHj7cZ6+npqalTp+oPf/iDCgsLrYHezXR/Wrr9zp8/Xy5c+/nnn8uFhR06dFDdunX1/fffVxgkbtiwQdOnT1dKSkqVNVmum5OTU+7c999/X6176Nq1qyRp3759FZ5funSphgwZoo8//rha81rUr19fUVFR+uijj3Ts2LFy57/99ltdunRJrVq1qvATAQAAAAAAALA/Akr9+t3G7777Tnl5edbjxcXFmjNnjnWTnOLiYklSq1atdO7cOX399df64osvbOb673//q/Pnz8vLy8u6rLlevXqSync9VqVRo0by9PRUYWGhoqOjrccvXryo2bNnlxvv5uamoUOHqqioSG+++aa1Vkk6ePCg/v3vf6tRo0Z6+OGHq6zJ19dXkvThhx/abAq0efNmJSYm3nD9kvT444/Lw8ND27dv1+bNm23Off3111q3bp3S0tLUsWPHas1rUbduXT355JOSpDfeeMPmb3f8+HHNnDlTkvT888/f1PwAAAAAAAC49VjiLalTp04KDAzU4cOHNWjQIAUFBclkMunw4cO6cOGC2rVrp2PHjlm7CuvUqaPZs2dr4sSJmjBhgvz9/eXl5aXs7GwdPnxYderU0VtvvWWd38vLS46Ojvrhhx/0/PPPq1u3bvrrX//6m3U999xzWrBggd5++239+9//VsOGDXXo0CG5uLjooYceUnx8vM34119/XUlJSdq1a5e+++47BQUFKTc3V99++60cHBy0ePFiubq6SpJ1mfdHH32k06dPa8iQIRowYIBGjBihTZs2KSEhQYMGDZK/v79+/vlnHTt2TE888YS2bdt2w8/V2dlZS5cu1UsvvaQ5c+boX//6l7y9vZWTk2MNO6dPn64HH3zwhue83pQpU5SYmKjExEQNHDhQQUFBKigoUFJSkkpKShQWFlbtXdUBAAAAAABw+9BBqauB4//8z/9o9OjRcnd31/79+5WWlqb27dtr8eLF2rRpkwwGg/bt26fS0lJJUv/+/fXBBx+oT58+yszM1J49e3Ty5EkNHDhQH3/8sfr162ed/w9/+IPmzp0rLy8vxcfH68CBAzdU13PPPaf58+fLz89PSUlJOnz4sB599FFFRUVZvzl5LXd3d23ZskWTJk2Su7u7YmNjlZqaqj59+mjTpk3q06ePdWy/fv307LPPqn79+tq3b5+OHDkiSWrZsqW2bt2qAQMGqKCgQPv27VODBg20du1ahYaGVvvZdu3aVTExMRoxYoRKSkr01Vdf6fTp03r44Yf1z3/+U88991y157yWm5ubtmzZosmTJ6tp06bav3+/UlNTFRAQoKVLl2ru3Lk1mh8AAAAAAAC3lsFsNpvtXQRwp0n+n2kqyc+1dxkAAAAAAFSpy+sfKDv7xj8p93vk4eHOM7IzBweDmjRxq/z8bawFAAAAAAAAAGwQUAIAAAAAAACwGwJKAAAAAAAAAHZDQAkAAAAAAADAbggoAQAAAAAAANgNASUAAAAAAAAAuyGgBAAAAAAAAGA3BJQAAAAAAAAA7IaAEgAAAAAAAIDdEFACAAAAAAAAsBsCSgAAAAAAAAB2Q0AJAAAAAAAAwG4MZrPZbO8iAAAAAAAAUH2lJcU6f6HE3mXc0Tw83JWdXWDvMn7XHBwMatLErdLzjrexFuCukZt7USYT2T1uDv/xQ23gPUJN8Q6hNvAeoaZ4h1BTvEPA7wNLvAEAAAAAAADYDQElAAAAAAAAALshoAQAAAAAAABgNwSUAAAAAAAAAOyGgBIAAAAAAACA3RBQAgAAAAAAALAbAkoAAAAAAAAAdkNACQAAAAAAAMBuCCgBAAAAAAAA2I3BbDab7V0EAAAAAACVKS4pUf6FYnuXATvw8HBXdnaBvcvAXY73yP4cHAxq0sSt0vOOt7EW4K4xNWq2ci6es3cZAAAAACT987llkggoAeBexRJvAAAAAAAAAHZDQAkAAAAAAADAbggoAQAAAAAAANgNASUAAAAAAAAAuyGgBAAAAAAAAGA3BJQAAAAAAAAA7IaAEgAAAAAAAIDdEFACAAAAAAAAsBsCSgAAAAAAAAB2Q0AJAAAAAAAAwG4IKAEAAAAAAADYDQElqsVsNtu7BAAAAAAAANxDHO1dAKRDhw7pmWee0UMPPaSNGzfau5wKFRcXa+3atapXr57GjRt3265bUlKi0NBQNWvWTP/85z9tzsXFxenZZ5+9oXnS0tJuQXUAAAAAAACoKQJK3JD169drxYoVmjhx4m27ZllZmaZNm6b09HQ1a9as3PmmTZvqiSeeqPT3hw8fVmZmph588MFbWSYAAAAAAABqgIASN8RkMt3W6124cEGvv/66vvzyy0rHPPDAA1q8eHGF53766ScNHz5cDRo00KpVq25RlQAAAAAAAKgpvkGJO4rZbNa2bds0ZMgQffnll2rVqlW15ygpKdGUKVNUVFSkt99+Wy1atLgFlQIAAAAAAKA2EFDWgm3btunpp59WUFCQAgICNHz4cEVFRZXbUMZkMmnTpk0KDQ1V586dFRISopUrV6q0tLTcnHFxcfL19dXYsWMrvKafn598fX3LHc/Pz9eyZcv02GOPqXPnzurbt68mT55c4TcYk5KS9Nprr6lfv37y9/dXYGCgQkNDtXr1ahUXF1vHhYSEaNmyZZKkiIgI+fr66tNPP7WeLy0t1aZNmzRs2DAFBAQoMDBQw4cP1+bNm8vd24oVK+Tr66udO3dqxowZCggIUPfu3bV69WpJ0qlTpzR16lTl5uZq8uTJmjt3biVPvXIbN27Ujz/+qODg4CqXgAMAAAAAAMD+WOJdQ2+88Yaio6Pl4uKiTp06ydnZWQkJCXrzzTcVFxenRYsWyWAwSJLCw8O1fft2ubm5qXfv3iooKFBERITuv//+WqnlzJkzGjt2rE6cOCFPT0/17dtXRqNRu3btUmxsrDZs2KDAwEBJ0vbt2xUeHi5JCgoKUseOHZWVlaXExESlpaXp6NGjioiIkCT1799fcXFxSk1NlY+Pj3x9fXXfffdJurp5zosvvqj4+Hi5urqqR48ekq4GrHPmzNHevXu1evVq1a1b16bWJUuWyGg0qlevXvrll1/k7e0tSXJyctLw4cP117/+VS1btlRcXFy1nkFubq5WrVolBwcHTZ8+/eYfJgAAAAAAAG4LAsoaiIqKUnR0tB588EGtXr1azZs3lySdO3dOL7/8srZt26Zu3bpp5MiR2rlzp7Zv3677779fGzZskIeHh6SrQd748eNrpZ7Zs2frxIkTGjFihGbNmiUnJydJ0meffabp06dr5syZ+vzzz1VSUqK5c+fK0dFRmzdvVqdOnaxzJCYmatSoUdq9e7eMRqM8PT01c+ZMrVq1SqmpqRo4cKAmTZpkHf/+++8rPj5egYGBWrVqlRo3bizpalD40ksvaf/+/Vq+fLmmTp1qU2tGRoaio6Pl5+cn6ddvXHp6emrevHk3/QwiIyN18eJF/fnPf7aGngAAAAAAALhzscS7BtatWydJWrBggTWclKTGjRtbQ7bIyEhJ0tatWyVd7bi0hJOS1L17d40ePbrGtRiNRsXGxsrDw0Nvv/22NZyUpCeffFLBwcFq2LChcnJylJ2drT59+uiFF16wCSclKSAgwLp0/PTp01Ves6ioSFu3bpWjo6OWLFliDSclqUmTJlqyZInq1KmjzZs32ywZl6QuXbpYw0lJcnCo+atYWFioqKgoSaq10BcAAAAAAAC3Fh2UNykrK0vp6elq1KiR2rdvX+68t7e3PD09deLECRmNRh06dEhOTk7WJdDXevTRR7V27doa1WNZCt2nT59yy6mlX8NUi+t3vy4rK1NmZqaSk5N1/vx5SdKVK1eqvOaRI0dUVFSkLl262AS0Fq1atVLHjh2VmJio5ORkde3a1XquomdWU5999pkuXLigXr162YSfAAAAAAAAuHMRUN6ks2fPSpLy8vIq3KzmWkajUVeuXFHz5s3l6Fj+kXt5edW4nuzsbElSs2bNbmi82WxWbGysYmJilJaWplOnTlkDScs3M6/f5Od6WVlZkqquv2XLlkpMTFROTo7N8YYNG95QndXx+eefS5KGDBlS63MDAAAAAADg1iCgvEllZWWSri5l7tWrV5VjS0pKqjxfUWhZFbPZbP1m4/X13IiysjJNmDBBsbGxcnJykr+/v7p37y4fHx916dJFCxYs0DfffHNDdUi/BpqVXUtSua7O2ljSfa1z587pu+++U926dfXoo4/W6twAAAAAAAC4dQgob5LlO5Kurq7llktfz2w2q169esrJyVFJSUm5sM7SiXgtS4BXUfB48eLFct2NTZs2lfRrZ+f1EhISdObMGXXv3l0HDhxQbGys/P39tWbNGutvLQoKCqq8H4s//vGPkq5ueFMZy7nrr1Hb9u3bp7KyMgUHB8vd3f2WXgsAAAAAAAC1h01yblLLli3VvHlzZWZm6vjx4+XO5+bm6k9/+pPGjh2rwsJC9ejRQ1euXNFXX31Vbuy+ffvKHXNxcZH069LtayUmJpY7FhQUJEk6ePCgSktLy51fvny5wsPDZTQa9f3330uSRowYUS44zM7O1o8//ihJNl2aFXVJ+vv7y9nZWUlJSRVuqHPy5EmlpKTI3d39lnxz8lpJSUmSfn0OAAAAAAAAuDsQUNbAmDFjZDKZFB4ebhPQXb58WTNmzFB6erpcXV3l6uqqZ599VpI0f/58m47D5ORkrVmzptzcbdu2lZOTk9LT07V//37r8aysLL333nvlxrdp00a9e/fWmTNntHDhQpvOy5iYGMXHx6tt27bq2LGjdUObL7/80mac0WjU5MmTrd+ivHZper169STZdlc6OzsrLCxMpaWlmjJlinVzHenqkuspU6bIZDIpLCyswo17atORI0ckqdyu5AAAAAAAALizscS7BsaMGaPDhw9r165deuyxx9SxY0e5ubkpMTFR586dU+vWrTV79mxJUnBwsJ5//nlFRkZq8ODB6tmzp0pKShQXFyd/f/9yXZEuLi566qmntHHjRo0fP149evSQk5OT4uLi1KZNG/n4+Fg7HS3effddPfPMM9qwYYP27t2rDh066NSpUzpy5IicnZ21dOlSGQwGDR06VJGRkYqNjdWgQYPk5+envLw8fffddzKZTGrbtq3S09Ntujdbt24tSfroo490+vRpDRkyRAMGDNCUKVOUkpKihIQE9e/fX926dZMkxcfH69KlSwoODtYrr7xyK/8MkqTMzExJV3cOBwAAAAAAwN2DDsoacHBw0NKlSzV//ny1b99eR48e1TfffKOmTZvqr3/9q6KiomyWUE+bNk2LFy+Wt7e3vvnmG/34448aNWqUFi5cWOH8M2bM0LRp09SmTRvFx8frhx9+0IgRI7Rp0yY5OzuXG9+iRQt98sknGjt2rCRp7969yszM1J/+9CdFRUVZl1l7enpqy5YtGjBggIqKivTVV1/p7Nmz6tevn7Zs2aLXXntNkhQbG2udu1+/fnr22WdVv3597du3z9qxWL9+fUVGRmrGjBlq3bq1Dh48qEOHDsnHx0fvvvuu1q5de8u7J81ms/Ly8mQwGOTp6XlLrwUAAAAAAIDaZTBfv9sKAE2Nmq2ci+fsXQYAAAAASf98bpmys29sM0/cWzw83Pnbo8Z4j+zPwcGgJk3cKj9/G2sBAAAAAAAAABsElAAAAAAAAADshoASAAAAAAAAgN0QUAIAAAAAAACwGwJKAAAAAAAAAHZDQAkAAAAAAADAbggoAQAAAAAAANgNASUAAAAAAAAAuyGgBAAAAAAAAGA3BJQAAAAAAAAA7IaAEgAAAAAAAIDdEFACAAAAAAAAsBuD2Ww227sIAAAAAAAqU1xSovwLxfYuA3bg4eGu7OwCe5eBuxzvkf05OBjUpIlbpecdb2MtwF0jN/eiTCaye9wc/uOH2sB7hJriHUJt4D1CTfEOAQBuBEu8AQAAAAAAANgNASUAAAAAAAAAuyGgBAAAAAAAAGA3BJQAAAAAAAAA7IaAEgAAAAAAAIDdEFACAAAAAAAAsBsCSgAAAAAAAAB2Q0AJAAAAAAAAwG4IKAEAAAAAAADYjaO9CwDuRE2auNm7BNzlPDzc7V0C7gG8R6gp3iHUBt6jW+tKUbHyCkrsXQYAAHZFQAlUIHbKVF3OybV3GQAAALjHPbZhvURACQD4nWOJNwAAAAAAAAC7IaAEAAAAAAAAYDcElAAAAAAAAADshoASAAAAAAAAgN0QUAIAAAAAAACwGwJKAAAAAAAAAHZDQAkAAAAAAADAbggoAQAAAAAAANgNASUAAAAAAAAAuyGgBAAAAAAAAGA3BJQAAAAAAAAA7IaAEtViNpvtXQIAAAAAAADuIQSUd4BDhw7J19dXo0ePtncplSouLlZERIQ++OCDW36t/Px8LVq0SIMGDVKnTp0UEhKiBQsW6OLFixWOP3PmjGbNmqWQkBD5+/urW7dueu6557Rv375bXisAAAAAAABqhoASN2T9+vVasWKFioqKbul1Ll68qFGjRumDDz6QwWDQI488IoPBoPXr12vkyJEqKCiwGX/s2DENHTpUW7dulSQ9/PDDatu2rQ4ePKhx48Zp3bp1t7ReAAAAAAAA1AwBJW6IyWS6LddZunSp0tLSFBYWph07dmj58uXatWuXhgwZomPHjmnp0qU249944w3l5eXphRde0O7du7Vq1Sp9/PHHWr9+verWrau///3vOnbs2G2pHQAAAAAAANVHQIk7Rn5+vqKiouTm5qZp06bJweHq6+no6KhZs2apYcOGio6OVmFhoSQpPT1diYmJatmypV577TXVqVPHOlfPnj31l7/8RWVlZdq5c6dd7gcAAAAAAAC/jYCyFmzbtk1PP/20goKCFBAQoOHDhysqKqrchjImk0mbNm1SaGioOnfurJCQEK1cuVKlpaXl5oyLi5Ovr6/Gjh1b4TX9/Pzk6+tb7nh+fr6WLVumxx57TJ07d1bfvn01efJkpaWllRublJSk1157Tf369ZO/v78CAwMVGhqq1atXq7i42DouJCREy5YtkyRFRETI19dXn376qfV8aWmpNm3apGHDhikgIECBgYEaPny4Nm/eXO7eVqxYIV9fX+3cuVMzZsxQQECAunfvrtWrVyshIUFFRUXq0aOH3NzcbH7n6uqqnj17qqioSAkJCZKk8+fPKyAgQA8//LBNOGnRpk0bSVJWVlaFzxAAAAAAAAD252jvAu52b7zxhqKjo+Xi4qJOnTrJ2dlZCQkJevPNNxUXF6dFixbJYDBIksLDw7V9+3a5ubmpd+/eKigoUEREhO6///5aqeXMmTMaO3asTpw4IU9PT/Xt21dGo1G7du1SbGysNmzYoMDAQEnS9u3bFR4eLkkKCgpSx44dlZWVpcTERKWlpeno0aOKiIiQJPXv319xcXFKTU2Vj4+PfH19dd9990m6unnOiy++qPj4eLm6uqpHjx6Srgasc+bM0d69e7V69WrVrVvXptYlS5bIaDSqV69e+uWXX+Tt7W1diu3t7V3h/VmeU1pamvr27augoCB99NFHlT6P5ORkSZKnp+dNPU8AAAAAAADcegSUNRAVFaXo6Gg9+OCDWr16tZo3by5JOnfunF5++WVt27ZN3bp108iRI7Vz505t375d999/vzZs2CAPDw9JV4O88ePH10o9s2fP1okTJzRixAjNmjVLTk5OkqTPPvtM06dP18yZM/X555+rpKREc+fOlaOjozZv3qxOnTpZ50hMTNSoUaO0e/duGY1GeXp6aubMmVq1apVSU1M1cOBATZo0yTr+/fffV3x8vAIDA7Vq1So1btxYkpSbm6uXXnpJ+/fv1/LlyzV16lSbWjMyMhQdHS0/Pz9JV7tLv/nmG0myPpvrWY7n5ub+5rP4+eeftW3bNhkMBg0YMOBGHyEAAAAAAABuM5Z414Blh+gFCxZYw0lJaty4sebNmydJioyMlCTrLtNvvPGGTQDXvXt3jR49usa1GI1GxcbGysPDQ2+//bY1nJSkJ598UsHBwWrYsKFycnKUnZ2tPn366IUXXrAJJyUpICDAunT89Ok2LDlZAAAgAElEQVTTVV6zqKhIW7dulaOjo5YsWWINJyWpSZMmWrJkierUqaPNmzfbLBmXpC5duljDSUlycHCwflvS2dm5wuvVr19fkqzjKpOXl6fJkyfrypUrGjZsmHx8fKocDwAAAAAAAPuhg/ImZWVlKT09XY0aNVL79u3Lnff29panp6dOnDgho9GoQ4cOycnJyboE+lqPPvqo1q5dW6N64uLiJEl9+vQpt5xa+jVMtVi8eLHNv8vKypSZmank5GSdP39eknTlypUqr3nkyBEVFRWpS5cuNgGtRatWrdSxY0clJiYqOTlZXbt2tZ6r6JlZNsWxLIm/nuWbntd/2/Na586d04svvqiffvpJHTp00FtvvVXlPQAAAAAAAMC+CChv0tmzZyVd7daraLOaaxmNRl25ckXNmzeXo2P5R+7l5VXjerKzsyVJzZo1u6HxZrNZsbGxiomJUVpamk6dOmUNJC0BYVVBoPTr5jNV1d+yZUslJiYqJyfH5njDhg3LjXVxcZF0tTOzIpYuzMo6LH/55ReNHz9eJ06cUIcOHbRu3bpKxwIAAAAAAODOQEB5k8rKyiRdXcrcq1evKseWlJRUeb6i0LIqZrNZJpOpwnpuRFlZmSZMmKDY2Fg5OTnJ399f3bt3l4+Pj7p06aIFCxZYvwf5W3VIlXc8XlvX9V2dlm7Ja/3xj3+UpHJhpoUlhK3oG5WJiYl6+eWXdf78eT300ENavXp1uZ3AAQAAAAAAcOchoLxJlpDM1dW13HLp65nNZtWrV085OTkqKSkpF9ZZOhGvZQnwKgoeL168WK67sWnTppJ+7ey8XkJCgs6cOaPu3bvrwIEDio2Nlb+/v9asWWP9rUVBQUGV92NhCRQzMjIqHWM5d/01KmLZvduym/f1jh8/LknlOla//vprTZw4UUVFRXr88ce1YMGCCpe5AwAAAAAA4M7DJjk3qWXLlmrevLkyMzOtwdm1cnNz9ac//Uljx45VYWGhevTooStXruirr74qN3bfvn3ljlmWO1u6Bq+VmJhY7lhQUJAk6eDBgyotLS13fvny5QoPD5fRaNT3338vSRoxYkS54DA7O1s//vijJNl0aVbUJenv7y9nZ2clJSVVuKHOyZMnlZKSInd39wq/OXm9bt26qX79+jp48GC5jXAuXbqkgwcPysXFRV26dLEe//77763h5JgxY/T3v/+dcBIAAAAAAOAuQkBZA2PGjJHJZFJ4eLhNQHf58mXNmDFD6enpcnV1laurq5599llJ0vz58206DpOTk7VmzZpyc7dt21ZOTk5KT0/X/v37rcezsrL03nvvlRvfpk0b9e7dW2fOnNHChQttOi9jYmIUHx+vtm3bqmPHjtYNbb788kubcUaj0br7tWS7NL1evXqSbLsrnZ2dFRYWptLSUk2ZMsW6uY50dbOaKVOmyGQyKSws7IZCQxcXFw0dOlQXLlzQ7NmzrUFraWmp5syZo/z8fI0cOdK6dLuoqEhTpkxRUVGRRo4cqZkzZ1a53BwAAAAAAAB3HpZ418CYMWN0+PBh7dq1S4899pg6duwoNzc3JSYm6ty5c2rdurVmz54tSQoODtbzzz+vyMhIDR48WD179lRJSYni4uLk7+9frivSxcVFTz31lDZu3Kjx48erR48ecnJyUlxcnNq0aSMfHx9rp6PFu+++q2eeeUYbNmzQ3r171aFDB506dUpHjhyRs7Ozli5dKoPBoKFDhyoyMlKxsbEaNGiQ/Pz8lJeXp++++04mk0lt27ZVenq6Tfdm69atJUkfffSRTp8+rSFDhmjAgAGaMmWKUlJSlJCQoP79+6tbt26SpPj4eF26dEnBwcF65ZVXbviZvvrqq4qLi1NMTIy+/fZb+fn5KSUlRRkZGfLz89OkSZOsYz/77DNlZmZKurpZ0dSpUyucs1u3bho5cuQN1wAAAAAAAIDbp84777zzjr2LuFsZDAYNGjRIXl5eysrKUmpqqjIzM9WsWTOFhYVp/vz5aty4sXV8cHCw2rRpo4yMDCUlJamgoEDDhw/Xq6++qk2bNsnLy0vDhg2zju/du7fc3Nx0+vRppaSk6NKlSwoNDdV7772nHTt2yGg02gR27u7uCg0NVVlZmX7++WcdOXJERUVFeuSRR7R48WLrtxvd3NwUEhKirKwsZWZmWoPOrl27at68eercubN27NghBwcHPf7445KudmgWFBTo+PHjOn78uLy8vNSzZ085Ojpq8ODBatSokYxGo5KSkmQ0GuXt7a2JEydq2rRpNpsAxcfHKz4+Xj169LCGmdeqX7++Bg8erOLiYh07dkwpKSlq0KCBRowYoXnz5tlsfBMZGamffvpJ0tXvU/74448V/q9Ro0bq379/tf62J3b9R6WFl6v1GwAAAKC6vJ8cqsLCqjfVvJu5uta7p+8Ptx7vEGoD75H9GQwGubhUvrrWYL5+txUAip0yVZdzcu1dBgAAAO5xj21Yr+zsG9uk8m7k4eF+T98fbj3eIdQG3iP7c3AwqEkTt8rP38ZaAAAAAAAAAMAGASUAAAAAAAAAuyGgBAAAAAAAAGA3BJQAAAAAAAAA7IaAEgAAAAAAAIDdEFACAAAAAAAAsBsCSgAAAAAAAAB2Q0AJAAAAAAAAwG4IKAEAAAAAAADYDQElAAAAAAAAALshoAQAAAAAAABgNwSUAAAAAAAAAOyGgBIAAAAAAACA3TjauwDgTtTv/cX2LgEAAAC/A1eKiu1dAgAAdkdACVQgN/eiTCazvcvAXcrDw13Z2QX2LgN3Od4j1BTvEGoD7xEAALgdWOINAAAAAAAAwG4IKAEAAAAAAADYDQElAAAAAAAAALshoAQAAAAAAABgNwSUAAAAAAAAAOyGgBIAAAAAAACA3RBQAgAAAAAAALAbAkoAAAAAAAAAdkNACQAAAAAAAMBuHO1dAHAnatLEzd4l4C7n4eFu7xJwD+A9Qk3xDqE23AnvUUlxqS7kX7Z3GQAA4BYhoAQqsHLRDl3IK7R3GQAAAJA0c95we5cAAABuIZZ4AwAAAAAAALAbAkoAAAAAAAAAdkNACQAAAAAAAMBuCCgBAAAAAAAA2A0BJQAAAAAAAAC7IaAEAAAAAAAAYDcElAAAAAAAAADspsYBpclk0pkzZ/Tjjz9aj5nN5ppOCwAAAAAAAOB34KYDyqNHj2rSpEnq2rWrQkJCNHToUEnSqVOn1L9/f23atKnWigQAAAAAAABwb7qpgDI6OlojR47U7t27VVhYKLPZbO2aPHXqlE6dOqV58+ZpxowZtVosAAAAAAAAgHtLtQPKo0ePatasWZKkF198UTExMQoICLCe79ChgyZOnKg6deooJiZG//u//1t71QIAAAAAAAC4p1Q7oPzggw9kMpn0zjvvaOrUqWrfvr0cHH6dxtXVVRMnTtS8efNkNpv1ySef1GrBsC++LwoAAAAAAIDaVO2AMiEhQU2aNNHw4cOrHDdkyBA1bdpUP/zww00X93tx6NAh+fr6avTo0fYupVLFxcWKiIjQBx98cMuvlZ+fr0WLFmnQoEHq1KmTQkJCtGDBAl28eLHS8fPnz1dISIj8/f3VvXt3vfzyyzp8+PAtrxUAAAAAAAA1U+2A8sKFC/L09Lyhsc2bN1dRUVG1i8KdZ/369VqxYsUt/3tevHhRo0aN0gcffCCDwaBHHnlEBoNB69ev18iRI1VQUGAzPi8vT2FhYfrXv/6lsrIy9e3bV61atVJsbKyeeeYZ7dy585bWCwAAAAAAgJqpdkD5hz/8QRkZGb85zmQyKSMjQ40bN76pwnBnMZlMt+U6S5cuVVpamsLCwrRjxw4tX75cu3bt0pAhQ3Ts2DEtXbrUZvyaNWuUnp6uP//5z9q9e7dWrlyp6OhoLVq0SGVlZZo1a5ZKSkpuS+0AAAAAAACovmoHlN26dVNBQYE+/PDDKsdt3rxZeXl56tq1600Xh9+X/Px8RUVFyc3NTdOmTbN+29TR0VGzZs1Sw4YNFR0drcLCQutv9u/fL0l6+eWXVbduXevx0NBQtWvXTnl5eTp27NjtvREAAAAAAADcsGoHlOPGjVOdOnU0b948RUREKD093aa7zmg0atmyZVq4cKEcHBw0duzY2qz3jrRt2zY9/fTTCgoKUkBAgIYPH66oqKhyG8qYTCZt2rRJoaGh6ty5s0JCQrRy5UqVlpaWmzMuLk6+vr6VPj8/Pz/5+vqWO56fn69ly5bpscceU+fOndW3b19NnjxZaWlp5cYmJSXptddeU79+/eTv76/AwECFhoZq9erVKi4uto4LCQnRsmXLJEkRERHy9fXVp59+aj1fWlqqTZs2adiwYQoICFBgYKCGDx+uzZs3l7u3FStWyNfXVzt37tSMGTMUEBCg7t27a/Xq1UpISFBRUZF69OghNzc3m9+5urqqZ8+eKioqUkJCgvW4JcQ0Go0240tLS63LwRs2bFjhMwQAAAAAAID9OVb3B+3bt9ecOXP09ttva+XKlVq5cqX1XJcuXWy626ZPn66OHTvWTqV3qDfeeEPR0dFycXFRp06d5OzsrISEBL355puKi4vTokWLZDAYJEnh4eHavn273Nzc1Lt3bxUUFCgiIkL3339/rdRy5swZjR07VidOnJCnp6f69u0ro9GoXbt2KTY2Vhs2bFBgYKAkafv27QoPD5ckBQUFqWPHjsrKylJiYqLS0tJ09OhRRURESJL69++vuLg4paamysfHR76+vrrvvvskXd0858UXX1R8fLxcXV3Vo0cPSVcD1jlz5mjv3r1avXq1TXejJC1ZskRGo1G9evXSL7/8Im9vb2uno7e3d4X3Z3lOaWlp6tu3ryTp4YcfVmpqqmbPnq13331XgYGBysnJsc4/aNAgeXl51crzBQAAAAAAQO2rdkApScOGDVO7du0UERGhgwcP6sqVK5KkS5cuqU6dOgoKCtLf/vY39ezZs1aLvdNERUUpOjpaDz74oFavXq3mzZtLks6dO6eXX35Z27ZtU7du3TRy5Ejt3LlT27dv1/33368NGzbIw8ND0tUgb/z48bVSz+zZs3XixAmNGDFCs2bNkpOTkyTps88+0/Tp0zVz5kx9/vnnKikp0dy5c+Xo6KjNmzerU6dO1jkSExM1atQo7d69W0ajUZ6enpo5c6ZWrVql1NRUDRw4UJMmTbKOf//99xUfH6/AwECtWrXK+s3R3NxcvfTSS9q/f7+WL1+uqVOn2tSakZGh6Oho+fn5SbraXfrNN99IkvXZXM9yPDc313pswoQJOn78uPbs2aPnnnvOZvzLL7+sCRMm3NSzBAAAAAAAwO1R7SXeFp06ddI//vEPffvtt/r3v/+tLVu2KCYmRvHx8dq4ceM9H05K0rp16yRJCxYssIaTktS4cWPNmzdPkhQZGSlJ2rp1q6SrHZfXBnDdu3fX6NGja1yL0WhUbGysPDw89Pbbb1vDSUl68sknFRwcrIYNGyonJ0fZ2dnq06ePXnjhBZtwUpICAgKsS8dPnz5d5TWLioq0detWOTo6asmSJTYbIjVp0kRLlixRnTp1tHnzZpsl49LVbltLOCldXapt6b51dnau8Hr169eXJJsu3fr162vw4MHy9PRUixYtFBISYp33k08+UVxcXJX3AAAAAAAAAPu6qQ7Ka9WtW1c+Pj61UctdJSsrS+np6WrUqJHat29f7ry3t7c8PT114sQJGY1GHTp0SE5OTtYl0Nd69NFHtXbt2hrVYwni+vTpU245tfRrmGqxePFim3+XlZUpMzNTycnJOn/+vCRZO2Mrc+TIERUVFalLly42Aa1Fq1at1LFjRyUmJio5Odlmw6SKnpnle5KWJfHXs3zT89pvey5cuFCRkZEaO3aswsPD5eh49ZWOjY3V//t//08TJkzQp59+qnbt2lV5LwAAAAAAALCPKgPK2tr9+F4Mh86ePStJysvLq3CzmmsZjUZduXJFzZs3twZo16qNbyRmZ2dLkpo1a3ZD481ms2JjYxUTE6O0tDSdOnXKGkhaAsLrN/m5XlZWlqSq62/ZsqUSExOVk5Njc7yijWtcXFwkXe3MrIilC9PSYXns2DGtX79ePj4+ev3111WnTh3r2H79+mn8+PFasWKFIiMjNX/+/CrvBQAAAAAAAPZRZUD5xBNP1PgCBoNBKSkpNZ7nTlNWVibp6lLmXr16VTm2pKSkyvMVhZZVMZvNNjunX1vPjSgrK9OECRMUGxsrJycn+fv7q3v37vLx8VGXLl20YMEC6/cgf6sOqfKOx2vrur6r09Itea0//vGPklQuzLSwhLCWJfIJCQkym83q0aOHTThp0bdvX61YsUI//PDDb90KAAAAAAAA7KTKZOy3OuhuRG3McSeyhGSurq7llktfz2w2q169esrJyVFJSUm5sM7SiXgtS4BXUfB48eLFcs+1adOmkn7t7LxeQkKCzpw5o+7du+vAgQOKjY2Vv7+/1qxZY/2tRUFBQZX3Y2EJFDMyMiodYzl3/TUqYtm9u7LO3ePHj0uStWPVUmdlAa/l+G8tVQcAAAAAAID9VBlQpqam3q467jotW7ZU8+bNlZmZqePHj+uBBx6wOZ+bm6tnnnlGzZo108qVK9WjRw999dVX+uqrrzRgwACbsfv27Ss3v2W5s6Vr8FqJiYnljgUFBUmSDh48qNLS0nKh3fLlyxUfH6+oqCh9//33kqQRI0aUCw6zs7P1448/SpJNl2ZFXZL+/v5ydnZWUlKSTp8+rRYtWticP3nypFJSUuTu7l7hNyev161bN9WvX18HDx5UYWGh9RlIV3eIP3jwoFxcXNSlSxdJ0v333y9J+vrrrxUeHl6uK/O///2vJP3mEnwAAAAAAADYz03v4g1pzJgxMplMCg8Pt9nx+vLly5oxY4bS09Pl6uoqV1dXPfvss5Kk+fPn23QcJicna82aNeXmbtu2rZycnJSenq79+/dbj2dlZem9994rN75Nmzbq3bu3zpw5o4ULF9p0Xlp2V2/btq06duxo3dDmyy+/tBlnNBo1efJka8fhtUvT69WrJ8m2u9LZ2VlhYWEqLS3VlClTrJvrSNK5c+c0ZcoUmUwmhYWFVbhxz/VcXFw0dOhQXbhwQbNnz1ZpaakkqbS0VHPmzFF+fr5GjhwpNzc3SVc3BGrRooV++uknLV682CZQjYuL08qVK2UwGDRq1KjfvDYAAAAAAADso0a7eOfl5SkuLk7p6em6fPmyGjRooHbt2qlbt2423W/3qjFjxujw4cPatWuXHnvsMXXs2FFubm5KTEzUuXPn1Lp1a82ePVuSFBwcrOeff16RkZEaPHiwevbsqZKSEsXFxcnf379cV6SLi4ueeuopbdy4UePHj1ePHj3k5OSkuLg4tWnTRj4+PtZOR4t3331XzzzzjDZs2KC9e/eqQ4cOOnXqlI4cOSJnZ2ctXbpUBoNBQ4cOVWRkpGJjYzVo0CD5+fkpLy9P3333nUwmk9q2bav09HSb7s3WrVtLkj766COdPn1aQ4YM0YABAzRlyhSlpKQoISFB/fv3V7du3SRJ8fHxunTpkoKDg/XKK6/c8DN99dVXFRcXp5iYGH377bfy8/NTSkqKMjIy5Ofnp0mTJlnH1qtXT0uXLtWLL76odevW6fPPP5e/v7/Onj2rI0eOyGw2Kzw8XIGBgdX7wwIAAAAAAOC2qfPOO++8U90fXbx4UfPnz9frr7+uHTt2KC4uTt9++60OHDig7du3a/Pmzbpy5Yq6du1a5QYqdzuDwaBBgwbJy8tLWVlZSk1NVWZmppo1a6awsDDNnz9fjRs3to4PDg5WmzZtlJGRoaSkJBUUFGj48OF69dVXtWnTJnl5eWnYsGHW8b1795abm5tOnz6tlJQUXbp0SaGhoXrvvfe0Y8cOGY1Gm8DO3d1doaGhKisr088//6wjR46oqKhIjzzyiBYvXmxd6uzm5qaQkBBlZWUpMzPTGnR27dpV8+bNU+fOnbVjxw45ODjo8ccfl3S1Q7OgoEDHjx/X8ePH5eXlpZ49e8rR0VGDBw9Wo0aNZDQalZSUJKPRKG9vb02cOFHTpk2zWW4eHx+v+Ph49ejRwxpmXqt+/foaPHiwiouLdezYMaWkpKhBgwYaMWKE5s2bZ+2etGjWrJkef/xxFRUVKSMjQ0ePHlVhYaEeeughzZ49W6GhoTf1t0048JOKi/h2JQAAwJ2gz6N+KiyseuNJ3JlcXevxt0ON8A6hNvAe2Z/BYJCLS+Wraw3mau5iU1xcrKefflopKSkym81q3bq12rVrJxcXF126dEmpqak6ffq0DAaDBgwYoOXLl9f4JoDbbeWiHbqQV2jvMgAAACBp5rzhys6+sY0ccWfx8HDnb4ca4R1CbeA9sj8HB4OaNHGr9Hy1l3ivX79eR48eVYsWLbRo0SLrhiXX+uqrrzRjxgzt3r1bH3/8scLCwqp7GQAAAAAAAAC/A9XeJGf79u2qU6eO1q5dW2E4KUl9+/bV6tWrZTabtXXr1hoXCQAAAAAAAODeVO2A8uTJk/L29tYDDzxQ5bjOnTvL29tbP//8800XBwAAAAAAAODeVu2AslGjRiosvLFv85lMpt/Fbt4AAAAAAAAAbk61A8qBAwcqIyNDsbGxVY47fPiwjh8/rn79+t10cQAAAAAAAADubdUOKF955RX5+vpqypQp+vDDD1VcXGxz3mQyadeuXfrb3/6mNm3aaOrUqbVWLAAAAAAAAIB7S5W7ePfs2bPC41euXNHly5c1Z84cLViwQG3atJGLi4suX76sjIwM6xLwpk2batKkSdq0aVPtVw4AAAAAAADgrldlQHn+/Pkqf2w2m1VcXKy0tLQKz//0008yGAw3Xx0AAAAAAACAe1qVAeWGDRtuVx0AAAAAAAAAfoeqDCgfeuih21UHAAAAAAAAgN+ham+SAwAAAAAAAAC1pcoOyqokJyfr+PHjunz5skwmk825srIyFRcXKysrS/v27dOuXbtqXCgAAAAAAACAe0+1A8qSkhJNnDhRX3/99W+ONZvNbJKDu9KE8MfsXQIAAAD+fyXFpfYuAQAA3ELVDig3b96sffv2SZLuu+8+NWjQQEeOHFHLli3VtGlTGY1GnTlzRgaDQQEBAZo4cWKtFw3carm5F2Uyme1dBu5SHh7uys4usHcZuMvxHqGmeIdQG3iPAADA7VDtb1B+/vnnMhgMeuONN/Sf//xHW7ZskbOzsx588EFt3bpVsbGxWrdunRo2bKi0tDTdd999t6JuAAAAAAAAAPeAageU6enpatiwoUaNGiVJqlu3rtq3b6+EhATrmN69e2vu3Lm6fPmyIiMja69aAAAAAAAAAPeUageUly9flpeXl823JR944AFduHBBRqPReqx///5q3LixDh48WDuVAgAAAAAAALjnVDugbNCggS5fvmxzrGXLlpKkY8eOWY8ZDAa1aNFCZ8+erWGJAAAAAAAAAO5V1Q4ovb29dfLkSZvgsW3btjKbzUpOTrYZm5OTIycnp5pXCQAAAAAAAOCeVO2AcuDAgSotLdW4ceN04MABSVKXLl3k6OiojRs3KiMjQ5L04Ycf6uzZs2ySAwAAAAAAAKBSjtX9wYgRI/TJJ58oJSVF48aNU2Jiopo2baonnnhCn332mf785z/L1dVV+fn5MhgMGjp06K2oGwAAAAAAAMA9oNodlHXr1tWGDRs0duxY+fr6Wpdwz5gxQ4GBgSotLdWFCxdkNpsVEhKiZ555ptaLBgAAAAAAAHBvqHYHpSS5ublp+vTpNscaNGigDz/8UIcPH9apU6fUpk0b+fv710qRAAAAAAAAAO5NBrPZbLZ3EQAA/H/s3XtUVXX+//EXFylTFEWiRG0M9JghCmEODGIoYMtSGLto3vWXNmnazQpMRzPHbMZGEUctJbtQmqKxMvtqQCqCipkmFEKhk0AqooKXGC7J+f3hOjtPgIG3g/V8rNWKs/dn7/3+bPdfr/W5AACuj8qKCp0+U1mvtm5uziouPnuNK8LvGd8QrhTfEK4GviPbs7e3k6tr8zrPX3IEZV5eniTpT3/6kxwdHa2ONYSXl1eDrwFsacXr03Sm9KStywAAALjqnnvtTUn1CygBAACuh0sGlA8++KDs7e21ceNGdezYUZI0cODABj3Azs5O2dnZl18hAAAAAAAAgN+t31yDsrq62up3Q2eEM4McAAAAAAAAQF0uGVDm5OTU6xgAAAAAAAAAXA77hl7wwQcfKCMj41rUAgAAAAAAAOAP5jeneP/asmXLdO7cOW3btk0tWrS4FjUBAAAAAAAA+INo8AjK06dPq2PHjoSTAAAAAAAAAK5YgwPKu+66S4cPH1ZJScm1qAcAAAAAAADAH0iDA8q5c+fK2dlZjz32mNauXavvv/9epaWl+t///lfnfwAAAAAAAABQmwavQfnMM8/Izs5Ohw8f1t///vffbG9nZ6fs7OzLKg4AAAAAAADA71uDA8rvv/++Qe3NZnNDHwEAAAAAAADgD6LBAWVKSsq1qAMAAAAAAADAH1CDA0oPD49rUccfgtlslp2dna3LsNIYawIAAAAAAMAfR4M3yWmoH3/8sUHtY2NjZTKZtGTJkst+5pkzZxQdHa2AgAB5e3srODhYJ06cuOz7XQ0bN27U1KlTbVrDxSoqKrR48WKtWLHC1qXUUF5erjfffFMPPPCAunfvrqCgIE2fPl3Hjx+vtX1FRYViY2N1//33y9vbW/fcc49Gjx6tbdu2XefKAQAAAAAA0FANHkEpSadPn1ZCQoLy8vJUXl6u6upqq/Pnz59XRUWFjh8/rry8PH377bdXpdj6eu2117R+/Xq5urqqb9++MpvNatOmzXWt4WJ79+7Vc889p3vvvddmNfzaypUrFRsbq6eeesrWpVipqqrSxIkTlZ6erttvv119+vTRoUOHtHbtWm3dulVr1qxR27ZtjfaVlZUaO3asvvrqK7Vq1UpBQUE6e/asMjIytGvXLkVHR2vMmDJXtJgAACAASURBVDG26xAAAAAAAAAuqcEB5YkTJ/Twww+rqKjI2ADHzs7OajMcy5Rhs9ksR8eGPWL48OEaMGCAWrdu3dDSDJmZmZKkRYsWyd/f/7Lvc7X8OsBtDBpjTZIUHx+v9PR03XfffYqNjZWTk5MkacGCBVq2bJlmz56tZcuWGe3XrFmjr776Sv7+/nrzzTfVvHlzSdKuXbv0+OOPa/78+RowYIBuvfVWm/QHAAAAAAAAl9bgKd4rVqzQsWPH1LRpUz388MMaOXKkzGaz/P399cQTTygiIkItWrSQ2WzWn//8Z+3evbtB92/durU8PT3VqlWrhpZmqKyslCTddtttl30PXH9ms1krV66UnZ2dZsyYYYSTkvT000+rY8eO2rJliwoKCozjaWlpkqRx48YZ4aQk/fnPf1ZgYKCqqqq0f//+69cJAAAAAAAANEiDA8rU1FTZ2dnprbfe0pw5c/Tyyy+rVatWsrOz07PPPqvXX39dn332mbp06aKMjIwGT+/+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SUVdAoSbm5uSoqKlKXLl3Url07q3P29vbq27evpAvf4MXHJdX671NSUiJJatmyZa3vEAAAAAAAALbX4IDy6NGjuu2226ymTnft2lVZWVnGtGFXV1e99tprMpvNev/9969KoWvXrtWkSZN09uxZBQUFydnZWcnJyRo2bJgRTplMJg0cOFC33HKLJCk0NFQDBw5Uhw4djPtkZ2frpZdeUtu2bdWzZ095eHioSZMmOnjwoCIiIvTuu+/KwcFBvXv31j333KNTp05p9erVGjp0qM6dO2fcJykpSX/729/05ZdfqlOnTgoJCZEkrVq1Sg8//LCKi4slyQgJLe9l4MCB8vX1terbggUL9H//938KDAxUmzZt1KlTp8t6R+fOndOwYcP0z3/+U0ePHlVgYKDuvPNOpaena8SIEdq8ebPxXrp06SJJ6ty5c413dDnq6kN2drYiIyO1evVq3XTTTQoJCZGbm5s+/vhjDR482JiOL0l5eXmSVGf/77zzTknSd999ZxwLDg6WJMXExGjz5s06d+6cioqK9I9//EOZmZny8fFpFNP8AQAAAAAAULsGr0F5/vz5GhvOdOzYUTt27FB+fr7+9Kc/SZLuuusutWvX7qpNr01JSdGsWbP02GOPSbowUnD8+PHatWuXEhISNGnSJIWHhys8PFxhYWHKz89XdHS0MRLPMtKwoKBAY8aMUXR0tKRf1mJ8/fXXVVpaqmnTpmn06NHGc0+ePKmhQ4cqPz9fX3zxhQYNGmS0t7e3V2Jiojw9PY1388ILL2jjxo1avXq1Jk+erCFDhsjT01NpaWny9PTU/Pnza/StoKBACQkJ6tq1q1HTkSNHGvyOFi5cqKysLPXp00cLFixQs2bNJEk7duzQ+PHjNX36dIWEhGjatGlasmSJcnJyFB4ersmTJzf4WfXpQ2VlpaZMmaKSkhLNmDFDI0aMMNonJiYqKipKzzzzjDZt2iQnJycj1HVzc6v1GZbjJ0+eNI498sgjys7O1po1azRlyhSr9g8//LCioqKMUZYAAAAAAABofBqc3LRu3doqIJJkhIDff/+91fGWLVvq1KlTV1DeL/z8/IxwUpKcnJz06KOPSpKysrIadK9Ro0YZf1vCq7Zt2yo8PFwjR460auvq6qrQ0FBJspq6XVxcLEdHR6swzcHBQc8++6wxnbm+7rnnHiPYu7imhqisrNS6devk5OSkefPmGeGkJAUGBioiIkJ33HGHDh061OB710dtfUhKSlJBQYHCwsKswklJioyMVHh4uH788Ud9/vnnkqSysjJJUtOmTWt9xs0332zVTrrwzvv37y8vLy+1adNGISEh6t69uxwcHPT5558rJSXlqvYTAAAAAAAAV1eDk7Bu3brp6NGj+vLLL41jnp6eMpvNVhviVFZWqrCwUC1atLgqhXbv3r3GMctIzosDq9/i7OwsDw+PGsdnzZql2NhYq3Dw+PHj2rZtm3JyciTJWKtSkvz9/VVeXq6HH35Y//nPf/TNN9/IbDarffv2GjZsmLy9vetdk2W69ZXIyspSWVmZevToUesO6HPnzlVCQsJVeVZtartvRkaGJKlXr161XtO7d29JMr4by7u37AL/a5ad4i/eMT4+Pl7jxo1Tp06dlJycrGXLlmnNmjX68MMP5eDgoOjoaO3YseMyewUAAAAAAIBrrcFTvAcPHqykpCQ98cQTGjlypCZPnix/f3+1bNlSq1atkre3t+666y69/fbbOn36tHr27HlVCnV2dq5xzMHBQZJ1YPVbLrVhyoEDB/Thhx8qMzNT+fn5RvBpCcwufs6rr76qiRMn6sCBA1q0aJEWLVokV1dXhYSEaMiQIfLx8bkqNdWXZXr07bfffsX3uhy19cEy4nTOnDmaM2dOndceO3ZMkoy1Q8vLy2ttV1FRIemXEZYlJSV644035Orqqjlz5liNvOzRo4eioqL00ksv6c0331RgYOBl9AoAAAAAAADXWoMDypCQED300ENat26d3n77bT3zzDNydHTUmDFjFBMTY+xQLV0I9h5//PGrUmhdo+oaqq7p02+99ZbeeOMNSRc2jgkLC5OXl5d8fHyUkZFh7Cpu0bZtW61fv14ZGRlKSUnRzp07lZeXp4SEBK1bt04zZswwdu++3Jou5fz585f8fS1Y1uusTW19sLQPDAyUq6trndd6eXlJkm699VZJ0okTJ2pt9+s1Ki2jRgMCAqymtFtYNtA5cOBAnc8GAAAAAACAbTU4oJSkf/zjH+rXr5927txpBId/+9vfVF5ervfee0//+9//1KJFC02cOFF9+vS5qgVfCwUFBVqwYIFcXFy0fPnyGqMft27dWut19vb2CggIUEBAgCSpqKhI77//vpYvX6758+fr0UcfVZMmTS6rJkvgV1fwePbsWavflunultGIv3bgwAHl5OTIz89Pd9xxR53Ptfx71vbcM2fO/HbhF7EEiZGRkYqIiPjN9p07d5b0y27ev3bw4EGrdpZ34OhY+2dsGWF78dR8AAAAAAAANC4NHrr3xhtv6ODBg+rbt69efvll47idnZ2effZZffnll0pNTdXOnTs1ZsyYq1nrNZOVlaXq6mr95S9/qRFOVldXa+fOncbfkvTDDz9o4MCBmjBhglVbd3d3TZ06Va1atVJZWZkR6F3O6E/LdOeSkpIaYeGhQ4dqhIV33323nJyctH///lqDxPfee09RUVHKzs6+ZE2W59Y2irGhO7L7+/tLklJTU2s9v3DhQkVERGjNmjWSLqxl6uHhoezsbKsNiaQL7/6LL76QnZ2dsXblnXfeKenCWpe1TQu3rD1pMpkaVDcAAAAAAACunwYHlMuXL9eDDz6owYMH65133jGm3Vo4Ojrq1ltvNUav3Qgs6zbu3btXpaWlxvGKigrNnj3b2CTHsgZi+/btderUKW3fvl3JyclW90pPT1dJSYk8PDyMac033XSTpJqjHi/FxcVF7u7uKisrU0JCgnH83LlzeuWVV2q0b968uSIjI1VeXq7p06cbtUrSzp079cknn8jFxcWY9lxXTZYwb9WqVVYjDz/44AN9/fXX9a5fkh544AG5ubnp008/1QcffGB1bvv27YqLi1Nubq66detmHB86dKjOnz+vl19+2Wrzo5iYGP3www8KCwtThw4dJEl33XWXfHx8VFpaqpdfflmVlZVG+5ycHL322muSrHdtBwAAAAAAQOPS4CneERERSklJUXZ2tg4cOKB//etfCggIUEREhEJDQ602KrlR+Pj4yNfXV/v27VP//v3l5+en6upq7du3T6dPn5aXl5fy8vKMUYUODg565ZVX9NRTT2nSpEny9vaWh4eHiouLtW/fPjk4OGjGjBnG/T08POTo6KgDBw5o3Lhx6tmzp5588snfrGvs2LGaN2+e/v73v+uTTz5Ry5YttWfPHt1yyy269957rXZNl6QXX3xRmZmZ2rx5s/bu3Ss/Pz+dPHlSX331lezt7TV//nxjrUbLNO+PPvpIR44cUUREhMLCwvTII48oPj5eX375pfr37y9vb28dOnRIeXl5GjhwoDZs2FDv99q0aVMtXLhQTzzxhGbPnq13331XnTp10okTJ4ywMyoqSnfddZdxzZgxY7R161alp6crPDxcfn5++u9//6vvvvtObdu2tXqv0oURvSNGjNCnn36qnTt3ytfXVyUlJcrMzFRVVZVGjBihAQMG1LtmAAAAAAAAXF8NHkH5+uuva8eOHYqJiVFoaKgcHR2VlpamF198UYGBgXrppZeUnp7eoJ21bc3BwUHLli3TyJEj5ezsrLS0NOXm5qpLly6aP3++4uPjZWdnp9TUVP3888+SpNDQUK1YsUK9e/dWYWGhUlJSlJ+fr/DwcK1Zs0YhISHG/Vu1aqVXX31VHh4e2r17tzH1+LeMHTtWc+fOVdeuXZWZmal9+/apX79+Wrt2rbHm5MWcnZ314YcfavLkyXJ2dtaWLVuUk5Oj3r17Kz4+3pgaLV3Y7GjUqFG6+eablZqaqm+++UaS1K5dO61evVphYWE6e/asUlNT1aJFCy1fvlyDBg1q8Lv19/dXYmKiHnnkEVVWVmrbtm06cuSIgoOD9c4772js2LFW7Z2cnBQXF6eJEyeqadOm2rJli3766ScNGTJEH330kbGRjkWHDh2UmJiocePGydnZWdu2bVNubq58fX21cOHCGoEmAAAAAAAAGhc78xUmiefOndPnn3+ujRs3ateuXTp//rzs7OzUpk0bPfjggxo0aJDVCDngRrDi9Wk6U3rS1mUAAABcdc+99qaKi+u39JCbm3O92wK14RvCleIbwtXAd2R79vZ2cnVtXuf5y9rF+2LNmzfX4MGDNXjwYJ06dUqbN29WUlKSvvzyS73zzjt69913jY1ZAAAAAAAAAOBiVxxQXqyqqkpms1n29hdmjt9I07wBAAAAAAAAXH9XHFCeOnVKmzZt0meffaa9e/fKbDbLbDarQ4cOGjRokCIiIq5GnQAAAAAAAAB+hy4roDx79qw+//xzffbZZ8rIyND58+dlNpvVsmVL3X///YqMjJSvr+/VrhUAAAAAAADA70yDA8onn3xS6enpxnTuJk2aqF+/foqIiNB9992nJk2aXIs6AQAAAAAAAPwONTig3LJliySpR48eGjRokAYMGCAXF5erXhgAAAAAAACA378GB5QTJ05UZGSkOnTocC3qAQAAAAAAAPAH0uCAcsqUKdeiDgAAAAAAAAB/QPa2LgAAAAAAAADAHxcBJQAAAAAAAACbIaAEAAAAAAAAYDMElAAAAAAAAABspsGb5AB/BI+/NNfWJQAAAFwTlRUVti4BAADACgElUIuTJ8+putps6zJwg3Jzc1Zx8Vlbl4EbHN8RrhTfEAAAAG4UTPEGAAAAAAAAYDMElAAAAAAAAABshoASAAAAAAAAgM0QUAIAAAAAAACwGQJKAAAAAAAAADZDQAkAAAAAAADAZggoAQAAAAAAANgMASUAAAAAAAAAmyGgBAAAAAAAAGAzjrYuAGiMXF2b27oE3ODc3JxtXQJ+B/iOcKWu9Bv6ufJnlZz+31WqBgAAAKgdASVQi+z3d6nqbLmtywAAwKa6T7zP1iUAAADgD4Ap3gAAAAAAAABshoASAAAAAAAAgM0QUAIAAAAAAACwGQJKAAAAAAAAADZDQAkAAAAAAADAZggoAQAAAAAAANgMASUAAAAAAAAAmyGgBAAAAAAAAGAzBJQAAAAAAAAAbIaAEgAAAAAAAIDNEFACAAAAAAAAsBkCSgAAAAAAAAA2Q0B5HZnNZluXUENjrAkAAAAAAAB/HI0uoIyNjZXJZNKSJUsu+x5nzpxRdHS0AgIC5O3treDgYJ04ceIqVtlwGzdu1NSpU21aw8UqKiq0ePFirVixwtal1FBeXq4333xTDzzwgLp3766goCBNnz5dx48fr/OaPXv26IknnlCvXr3k7e2t+++/X0uXLlVlZeV1rBwAAAAAAAAN1egCyqvhtdde0/r162VnZ6e+ffuqe/fuatOmjc3q2bt3r5577rlLBmzX28qVKxUbG6vy8nJbl2KlqqpKEydO1L///W/99NNP6tOnj1xcXLR27VoNHjxYR44cqXHNmjVrNGLECKWmpqpz584KDAxUcXGxFi5c2KhCYQAAAAAAANTkaOsCfm348OEaMGCAWrdufdn3yMzMlCQtWrRI/v7+V6u0y1ZdXW3rEmpojDVJUnx8vNLT03XfffcpNjZWTk5OkqQFCxZo2bJlmj17tpYtW2a0P3jwoGbPnq3mzZtr2bJlxr93UVGRRo0apc2bNyspKUlhYWE26Q8AAAAAAAAurdGNoGzdurU8PT3VqlWry76HZVrvbbfddrXKwnVgNpu1cuVK2dnZacaMGUY4KUlPP/20OnbsqC1btqigoMA4HhcXp6qqKr300ktWYbS7u7uefvppubu7Kycn57r2AwAAAAAAAPXX6ALKX69Bafm9ZcsWJScna+jQofL19VXPnj01adIk5ebm1rg2Pz9fktSvXz+ZTCatX79ehYWFMplMmjJlijZs2KDg4GD5+PjooYceUlVVlSTp2LFjmjt3rgYMGCBfX19169ZN/fr108yZM1VUVFSj1m3btmncuHEKCgpSt27dFBoaqlmzZuno0aNGm6ioKA0fPlyStHv3bplMJkVFRVnVu2nTJkVHR6tHjx7q1auXli5datRb18i/sLAwmUwmFRYWWh2vrKxUXFycIiMj5evrq6CgID3++OPas2eP0aZv376KiYmRJC1evNh4R5I0cuRImUwmq/YWS5YskclkUmxsbI13XlsfLI4dO6aZM2cqJCRE3t7eCgoKUlRUlFXQKEm5ubkqKipSly5d1K5dO6tz9vb26tu3ryQpNTVV0oVAMzk5WS1bttRf//rXGvUOGDBAqampmjx5cq3vEAAAAAAAALbX6KZ412Xt2rVKSUmRl5eXgoKC9O233yo5OVm7du3SZ599Jnd3d5lMJg0cOFApKSkqKytTaGiomjZtqg4dOhj3yc7OVnJysnx8fNSpUyc1a9ZMTZo00cGDBzVs2DCVlpaqc+fO6t27t86cOaP9+/dr9erVSk1N1YYNG9S8eXNJUlJSkqZMmSJHR0f5+/vL2dlZ2dnZWrVqlZKSkpSYmCg3Nzf5+vqquLhYaWlpcnV1VWBgoHx9fa36tmDBAhUVFSkwMFCHDx9Wp06dLusdnTt3TmPGjFFWVpZcXFwUGBios2fPKj09XWlpaYqJiVH//v0VGhqqjIwM5eTkqHPnzjKZTFbv6HLU1Yfs7GyNGzdOJSUl6tixo0JCQlRYWKiPP/5YKSkpiouLk4+PjyQpLy9Pkurs/5133ilJ+u677yRJhYWFOn36tAICAuTo6KhvvvlGSUlJOnHihNq3b6+IiAjdfvvtV9QvAAAAAAAAXFs3TECZkpKiWbNm6bHHHpN0YaTg+PHjtWvXLiUkJGjSpEkKDw9XeHi4wsLClJ+fr+joaGMknmWkYUFBgcaMGaPo6GhJv6zF+Prrr6u0tFTTpk3T6NGjjeeePHlSQ4cOVX5+vr744gsNGjTIaG9vb6/ExER5enpKks6fP68XXnhBGzdu1OrVqzV58mQNGTJEnp6eSktLk6enp+bPn1+jbwUFBUpISFDXrl2NmmrbDOa3LFy4UFlZWerTp48WLFigZs2aSZJ27Nih8ePHa/r06QoJCdG0adO0ZMkS5eTkKDw8/KqMMKytD5WVlZoyZYpKSko0Y8YMjRgxwmifmJioqKgoPfPMM9q0aZOcnJxUXFwsSXJzc6v1GZbjJ0+elCQdPnzYOD5v3jytXLnSqv3SpUv1z3/+U/3797/i/gEAAAAAAODaaHRTvOvi5+dnhJOS5OTkpEcffVSSlJWV1aB7jRo1yvjb3v7CK2jbtq3Cw8M1cuRIq7aurq4KDQ2VJKup28XFxXJ0dLQK0xwcHPTss88a05nr65577jGCvYtraojKykqtW7dOTk5OmjdvnhFOSlJgYKAiIiJ0xx136NChQw2+d33U1oekpCQVFBQoLCzMKpyUpMjISIWHh+vHH3/U559/LkkqKyuTJDVt2rTWZ9x8881W7c6ePStJ2rp1q+Lj4/X8889r+/btSk1N1dNPP62qqipNnTrVahkAAAAAAAAANC43TEDZvXv3GsfatGkj6ZfAqj6cnZ3l4eFR4/isWbMUGxtrFQ4eP35c27ZtMzZZsaxVKUn+/v4qLy/Xww8/rP/85z/65ptvZDab1b59ew0bNkze3t71rqlLly71bluXrKwslZWVqUePHrXugD537lwlJCRclWfVprb7ZmRkSJJ69epV6zW9e/eWdGFtTumXYNbOzq7W9maz2er/FRUVkqQzZ85o8uTJmjBhgm699Va5u7tr4sSJGj16tCorK/XWW29dbrcAAAAAAABwjd0wU7ydnZ1rHHNwcJD0S2BVHy1btqzz3IEDB/Thhx8qMzNT+fn5RvBpCcwufs6rr76qiRMn6sCBA1q0aJEWLVokV1dXhYSEaMiQIca6ildaU31Zpkfbas3F2vpgGXE6Z84czZkzp85rjx07Jkm65ZZbJEnl5eW1trMEkpYRlpb2kqxG11oMHTpUb7/9thGAAgAAAAAAoPG5YQLKukbVNVRd06ffeustvfHGG5Kkzp07KywsTF5eXvLx8VFGRoaxq7hF27ZttX79emVkZCglJUU7d+5UXl6eEhIStG7dOs2YMcPYvftya7qU8+fPX/L3tWBZr7M2tfXB0j4wMFCurq51Xuvl5SVJuvXWWyVJJ06cqLXdr9eotIwUbdGihVq0aFGjvSWsLSkpqfPZAAAAAAAAsK0bJqC8lgoKCrRgwQK5uLho+fLlNUY/bt26tdbr7O3tFRAQoICAAElSUVGR3n//fS1fvlzz58/Xo48+qiZNmlxWTZbAr67g0bL+ooVlurtlNOKvHThwQDk5OfLz89Mdd9xR53MtQXBtzz1z5sxvF34RS5AYGRmpiIiI32zfuXNnSb/s5v1rBw8etGpn2e373LlzKisrsxpRKf2ymU5tU94BAAAAAADQONwwa1BeS1lZWaqurtZf/vKXGuFkdXW1du7cafwtST/88IMGDhyoCRMmWLV1d3fX1KlT1apVK5WVlRmB3uWM/rSEbSUlJTXCwkOHDtUIC++++245OTlp//79tQaJ7733nqKiopSdnX3JmizPrW0U4/79+xvUB39/f0lSampqrecXLlyoiIgIrVmzRpLk6ekpDw8PZWdnW21IJF1491988YXs7OyMtStbtmypHj16qLq6Wps3b65x/+3bt1vVAQAAAAAAgMaHgFK/TAXeu3evSktLjeMVFRWaPXu2sUmOZQ3E9u3b69SpU9q+fbuSk5Ot7pWenq6SkhJ5eHgY05pvuukmSTVHPV6Ki4uL3N3dVVZWpoSEBOP4uXPn9Morr9Ro37x5c0VGRqq8vFzTp083apWknTt36pNPPpGLi4uCg4MvWZPJZJIkrVq1ympToA8++EBff/11veuXpAceeEBubm769NNP9cEHH1id2759u+Li4pSbm6tu3boZx4cOHarz58/r5Zdfttr8KCYmRj/88IPCwsLUoUMH4/jYsWMlSf/617+MfydJys3NVUxMjOzs7DRs2LAG1Q0AAAAAAIDrhyneknx8fOTr66t9+/apf//+8vPzU3V1tfbt26fTp0/Ly8tLeXl5xqhCBwcHvfLKK3rqqac0adIkeXt7y8PDQ8XFxdq3b58cHBw0Y8YM4/4eHh5ydHTUgQMHNG7cOPXs2VNPPvnkb9Y1duxYzZs3T3//+9/1ySefqGXLltqzZ49uueUW3XvvvTU2f3nxxReVmZmpzZs3a+/evfLz89PJkyf11Vdfyd7eXvPnz1ezZs0kyZjm/dFHH+nIkSOKiIhQWFiYHnnkEcXHx+vLL79U//795e3trUOHDikvL08DBw7Uhg0b6v1emzZtqoULF+qJJ57Q7Nmz9e6776pTp046ceKEEXZGRUXprrvuMq4ZM2aMtm7dqvT0dIWHh8vPz0///e9/9d1336lt27ZW71WS7r//fo0cOVLvv/++Bg8erF69eslsNmvv3r2qqKjQk08+yQhKAAAAAACARowRlLoQOC5btkwjR46Us7Oz0tLSlJubqy5dumj+/PmKj4+XnZ2dUlNT9fPPP0uSQkNDtWLFCvXu3VuFhYVKSUlRfn6+wsPDtWbNGoWEhBj3b9WqlV599VV5eHho9+7d2rFjR73qGjt2rObOnauuXbsqMzNT+/btU79+/bR27VpjzcmLOTs768MPP9TkyZPl7OysLVu2KCcnR71791Z8fLwxNVqSQkJCNGrUKN18881KTU3VN998I0lq166dVq9erbCwMJ09e1apqalq0aKFli9frkGDBjX43fr7+ysxMVGPPPKIKisrtW3bNh05ckTBwcF65513jBGQFk5OToqLi9PEiRPVtGlTbdmyRT/99JOGDBmijz76yNhI52LTp0/XokWLdM8992j//v3KzMzU3XffrZiYGD3zzDMNrhkAAAAAAADXj53ZbDbbugigscl+f5eqzpbbugwAl5UwxwAAIABJREFUAGyq+8T7VFxc/yVq8Pvj5ubMN4ArwjeEK8U3hKuB78j27O3t5OravO7z17EWAAAAAAAAALBCQAkAAAAAAADAZggoAQAAAAAAANgMASUAAAAAAAAAmyGgBAAAAAAAAGAzBJQAAAAAAAAAbIaAEgAAAAAAAIDNEFACAAAAAAAAsBkCSgAAAAAAAAA2Q0AJAAAAAAAAwGYIKAEAAAAAAADYDAElAAAAAAAAAJtxtHUBQGPUdeSfbV0CAAA293Plz7YuAQAAAH8ABJRALU6ePKfqarOty8ANys3NWcXFZ21dBm5wfEe4UnxDAAAAuFEwxRsAAAAAAACAzRBQAgAAAAAAALAZAkoAAAAAAAAANkNACQAAAAAAAMBmCCgBAAAAAAAA2AwBJQAAAAAAAACbIaAEAAAAAAAAYDMElAAAAAAAAABshoASAAAAAAAAgM042roAoDFydW1u6xJwg3Nzc7Z1Cfgd4DvCb6msrNLp0+W2LgMAAAC4IgSUQC2WL1+uM2fO2LoMAAAu6fnnn5dEQAkAAIAbG1O8AQAAAAAAANgMASUAAAAAAAAAmyGgBAAAAAAAAGAzBJQAAAAAAAAAbIaAEgAAAAAAAIDNEFACAAAAAAAAsBkCSgAAAAAAAAA2Q0AJAAAAAAAAwGYIKAEAAAAAAADYDAElAAAAAAAAAJshoAQAAAAAAABgMwSU15HZbLZ1CTU0xpoAAAAAAADwx9HoAsrY2FiZTCYtWbLksu9x5swZRUdHKyAgQN7e3goODtaJEyeuYpUNt3HjRk2dOtWmNVysoqJCixcv1ooVK2xdSg1Hjx7VzJkz1bdvX3l7e6tnz54aO3asUlNT67xmz549euKJJ9SrVy95e3vr/vvv19KlS1VZWXkdKwcAAAAAAEBDNbqA8mp47bXXtH79etnZ2alv377q3r272rRpY7N69u7dq+eee07Hjx+3WQ2/tnLlSsXGxqq8vNzWpVjJy8tTZGSkVq9eLUkKDg5Wx44dtXPnTo0fP15xcXE1rlmzZo1GjBih1NRUde7cWYGBgSouLtbChQsbVSgMAAAAAACAmhxtXcCvDR8+XAMGDFDr1q0v+x6ZmZmSpEWLFsnf3/9qlXbZqqurbV1CDY2xJkl6+eWXVVpaqv/3//6fnn/+eTk4OEiSdu7cqQkTJuiNN95Qnz595OXlJUk6ePCgZs+erebNm2vZsmXGv3dRUZFGjRqlzZs3KykpSWFhYTbrEwAAAAAAAOrW6EZQtm7dWp6enmrVqtVl38Myrfe22267WmXhOvjvf/+rr7/+Wu3atbMKJyUpICBAjz32mM6fP69NmzYZx+Pi4lRVVaWXXnrJKox2d3fX008/LXd3d+Xk5FzXfgAAAAAAAKD+Gl1A+es1KC2/t2zZouTkZA0dOlS+vr7q2bOnJk2apNzc3BrX5ufnS5L69esnk8mk9evXq7CwUCaTSVOmTNGGDRsUHBwsHx8fPfTQQ6qqqpIkHTt2THPnztWAAQPk6+urbt26qV+/fpo5c6aKiopq1Lpt2zaNGzdOQUFB6tatm0JDQzVr1iwdPXrUaBMVFaXhw4dLknbv3i2TyaSoqCirejdt2qTo6Gj16NFDvXr10tKlS4166xr5FxYWJpPJpMLCQqvjlZWViouLU2RkpHx9fRUUFKTHH39ce/bsMdr07dtXMTExkqTFixcb70iSRo4cKZPJZNXeYsmSJTKZTIqNja3xzmvrg8WxY8c0c+ZMhYSEyNvbW0FBQYqKilJBQYHV/UtKStSjRw8FBwdbhZMWf/rTnyTJmCpvNpuVnJysli1b6q9//WuN9gMGDFBqaqomT55c6zsEAAAAAACA7TW6Kd51Wbt2rVJSUuTl5aWgoCB9++23Sk5O1q5du/TZZ5/J3d1dJpNJAwcOVEpKisrKyhQaGqqmTZuqQ4cOxn2ys7OVnJwsHx8fderUSc2aNVOTJk108OBBDRs2TKWlpercubN69+6tM2fOaP/+/Vq9erVSU1O1YcMGNW/eXJKUlJSkKVOmyNHRUf7+/nJ2dlZ2drZWrVqlpKQkJSYmys3NTb6+viouLlZaWppcXV0VGBgoX19fq74tWLBARUVFCgwM1OHDh9WpU6fLekfnzp3TmDFjlJWVJRcXFwUGBurs2bNKT09XWlqaYmJi1L9/f4WGhiojI0M5OTnq3LmzTCaT1Tu6HHX1ITs7W+PGjVNJSYk6duyokJAQFRYW6uOPP1ZKSori4uLk4+MjSfLz89NHH31U5zOysrIkXRgdKUmFhYU6ffq0AgIC5OjoqG+++UZJSUk6ceKE2rdvr4iICN1+++1X1C8AAAAAAABcWzdMQJmSkqJZs2bpsccek3RhpOD48eO1a9cuJSQkaNKkSQoPD1d4eLjCwsKUn5+v6OhotWvXTpKMkYYFBQUaM2aMoqOjJf2yFuPrr7+u0tJSTZs2TaNHjzaee/LkSQ0dOlT5+fn64osvNGjQIKO9vb29EhMT5enpKUk6f/68XnjhBW3cuFGrV6/W5MmTNWTIEHl6eiotLU2enp6aP39+jb4VFBQoISFBXbt2NWo6cuRIg9/RwoULlZWVpT59+mjBggVq1qyZJGnHjh0aP368pk+frpCQEE2bNk1LlixRTk6OwsPDr8oIw9r6UFlZqSlTpqikpEQzZszQiBEjjPaJiYmKiorSM888o02bNsnJyemS9z906JA2bNggOzs7Y1Tp4cOHJUlubm6aN2+eVq5caXXN0qVL9c9//lP9+/e/4v4BAAAAAADg2mh0U7zr4ufnZ4STkuTk5KRHH31U0i8j6+pr1KhRxt/29hdeQdu2bRUeHq6RI0datXV1dVVoaKgkWU3dLi4ulqOjo9zc3IxjDg4OevbZZ43pzPV1zz33GMHexTU1RGVlpdatWycnJyfNmzfPCCclKTAwUBEREbrjjjt06NChBt+7PmrrQ1JSkgoKChQWFmYVTkpSZGSkwsPD9eOPP+rzzz+/5L1LS0s1ZcoUVVVVafDgwercubMk6ezZs5KkrVu3Kj4+Xs8//7y2b9+u1NRUPf3006qqqtLUqVOtlgEAAAAAAABA43LDBJTdu3evcaxNmzaSpLKysnrfx9nZWR4eHjWOz5o1S7GxsVbh4PHjx7Vt2zZjkxXLWpWS5O/vr/Lycj388MP6z3/+o2+++UZms1nt27fXsGHD5O3tXe+aunTpUu+2dcnKylJZWZl69OhR6w7oc+fOVUJCwlV5Vm1qu29GRoYkqVevXrVe07t3b0kX1uasy6lTpzRu3Dh9//33uvvuuzVjxgzjXEVFhSTpzJkzmjx5siZMmKBbb71V7u7umjhxokaPHq3Kykq99dZbl90vAAAAAAAAXFs3zBRvZ2fnGscsG6mYzeZ636dly5Z1njtw4IA+/PBDZWZmKj8/3wg+7ezsajzn1Vdf1cSJE3XgwAEtWrRIixYtkqurq0JCQjRkyBBjXcUrram+iouLJclmay7W1gfLiNM5c+Zozpw5dV577NixWo8fPnxYEyZM0A8//KC7775bcXFxatq0qXH+lltuMf6+eHStxdChQ/X2229fMgAFAAAAAACAbd0wAaUlJLxSdU2ffuutt/TGG29Ikjp37qywsDB5eXnJx8dHGRkZxq7iFm3bttX69euVkZGhlJQU7dy5U3l5eUpISNC6des0Y8YMY/fuy63pUs6fP3/J39eCZb3O2tTWB0v7wMBAubq61nmtl5dXjWNff/21/va3v6mkpET33nuvli5damxQZGEZKdqiRQu1aNGixj0sYW1JSUmdzwYAAAAAAIBt3TAB5bVUUFCgBQsWyMXFRcuXL68x+nHr1q21Xmdvb6+AgAAFBARIkoqKivT+++9r+fLlmj9/vh599FE1adLksmqyBH51BY+W9RctLNPd6xqNeODAAeXk5MjPz0933HFHnc+1BMG1PffMmTO/XfhFLOtzRkZGKiIiot7Xbd++XU899ZTKy8v1wAMPaN68ebVuomPZKfzcuXMqKyuzGlEpXdjgSFKtU94BAAAAAADQONwwa1BeS1lZWaqurtZf/vKXGuFkdXW1du7cafwtST/88IMGDhyoCRMmWLV1d3fX1KlT1apVK5WVlRmB3uWM/rSEbSUlJTXCwkOHDtUIC++++245OTlp//79tQaJ7733nqKiopSdnX3JmizPPXHiRI1z+/fvb1Af/P39JUmpqam1nl+4cKEiIiK0Zs0aq2dYwsnRo0frjTfeqHOH75YtW6pHjx6qrq7W5s2ba5zfvn27VR0AAAAAAABofAgo9ctU4L1796q0tNQ4XlFRodmzZxub5Fg2ZWnfvr1OnTql7du3Kzk52epe6enpKikpkYeHhzGt+aabbpJUc9Tjpbi4uMjd3V1lZWVKSEgwjp87d06vvPJKjfbNmzdXZGSkysvLNX36dKNWSdq5c6c++eQTubi4KDg4+JI1mUwmSdKqVausNgX64IMP9PXXX9e7fkl64IEH5Obmpk8//VQffPCB1bnt27crLi5Oubm56tatmySpvLxczz33nMrLyzVkyBBNmzbtN8PdsWPHSpL+9a9/Gf9OkpSbm6uYmBjZ2dlp2LBhDaobAAAAAAAA1w9TvCX5+PjI19dX+/btU//+/eXn56fq6mrt27dPp0+flpeXl/Ly8oxRhQ4ODnrllVf01FNPadKkSfL29paHh4eKi4u1b98+OTg4WO027eHhIUdHRx04cEDjxo1Tz5499eSTT/5mXWPHjtW8efP097//XZ988olatmypPXv26JZbbtG9995bY/OXF198UZmZmdq8ebP27t0rPz8/nTx5Ul999ZXs7e01f/58NWvWTJKMad4fffSRjhw5ooiICIWFhemRRx5RfHy8vvzyS/Xv31/e3t46dOiQ8vLyNHDgQG3YsKHe77Vp06ZauHChnnjiCc2ePVvvvvuuOnXqpBMnThhhZ1RUlO666y5J0scff6zCwkJJUmlpqaZOnVrrfXv27KkhQ4ZIku6//36NHDlS77//vgYPHqxevXrJbDZr7969qqio0JNPPskISgAAAAAAgEaMgFIXAsdly5Zp8eLF2rp1q9LS0uTq6qouXbrokUceUVBQkAICApSamqqff/5Zjo6OCg0N1YoVK/TOO+8oKytLOTk5cnFxUXh4uCZMmCBvb2/j/q1atdKrr76qxYsXa/fu3aqqqqp3QNmiRQvFx8crMzNTzZs3V79+/fTcc89p7ty5Ndo7Ozvrww8/1MqVK7Vx40Zt2bJFTk5O6t27t5588kn5+fkZbUNCQjRq1Ch98sknSk1Nlaenp8LCwtSuXTutXr1aMTExysjIUGpqqrp27arly5fLbDY3KKCULkyvTkxM1Jtvvqm0tDRt27ZNrVq1UnBwsMaNG2es3ynJKnCtbcq2haOjoxFQStL06dPVs2dPxcfHG9PQ7777bo0ePVr3339/g+oFAAAAAADA9WVnNpvNti4CaGyWL1/e4E2BAAC43p5//nkVF9e+hIybm3Od54D64jvCleIbwpXiG8LVwHdke/b2dnJ1bV73+etYCwAAAAAAAABYIaAEAAAAAAAAYDMElAAAAAAAAABshoASAAAAAAAAgM0QUAIAAAAAAACwGQJKAAAAAAAAADZDQAkAAAAAAADAZggoAQAAAAAAANgMASUAAAAAAAAAmyGgBAAAAAAAAGAzBJQAAAAAAAAAbIaAEgAAAAAAAIDNONq6AKAxGj9+vK1LAADgN1VWVtm6BAAAAOCKEVACtTh58pyqq822LgM3KDc3ZxUXn7V1GbjB8R0BAAAA+KNgijcAAAAAAAAAmyGgBAAAAAAAAGAzBJQAAAAAAAAAbIaAEgAAAAAAAIDNEFACAAAAAAAAsBkCSgAAAAAAAAA2Q0AJAAAAAAAAwGYIKAEAAAAAAADYDAElAAAAAAAAAJtxtHUBQGPk6trc1iXgBufm5mzrEvA7wHf0+/FzVaVKSitsXQYAAADQKBFQArXISFmoiv+V2roMAMDvRPCDsyQRUAIAAAC1YYo3AAAAAAAAAJshoAQAAAAAAABgMwSUAAAAAAAAAGyGgBIAAAAAAACAzRBQAgAAAAAAALAZAkoAAAAAAAAANkNACQAAAAAAAMBmCCgBAAAAAAAA2AwBJQAAAAAAAACbIaAEAAAAAAAAYDMElAAAAAAAAABshoDyOjKbzbYuoYbGWBMAAAAAAAD+OBpdQBkbGyuTyaQlS5Zc9j3OnDmj6OhoBQQEyNvbW8HBwTpx4sRVrLLhNm7cqKlTp9q0hotVVFRo8eLFWrFiha1LqaG8vFxvvvmmHnjgAXXv3l1BQUGaPn26jh8/Xq/ro6Ki1LVr12tcJQAAAAAAAK6GRhdQXg2vvfaa1q9fLzs7O/Xt21fdu3dXmzZtbFbP3r179dxzz9U7YLseVq5cqdjYWJWXl9u6FCtVVVWaOHGi/v3vf+unn35Snz595OLiorVr12rw4ME6cuTIJa+Pj4/Xxx9/fJ2qBQAAAAAAwJVytHUBvzZ8+HANGDBArVu3vux7ZGZmSpIWLVokf3//q1XaZauurrZ1CTU0xpqkCwFjenq67rvvPsXGxsrJyUmStGDBAi1btkyzZ8/WsmXLalxXXV2tRYsW1XoOAAAAAAAAjVejG0HZunVreXp6qlWrVpd9j8rKSknSbbfddrXKwnVgNpu1cuVK2dnZacaMGUY4KUlPP/20OnbsqC1btqigoMDquv3792vYsGFaunSpPDw8rnfZAAAAAAAAuAKNLqD8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RUjaAxNzdXRUVF6tKli9q1a2d1zt7eXn379pUkpaamWp179tlntW/fPj344INKSEio9X0BAAAAAACgcWp0U7zrsnbtWqWkpMjLy0tBQUH69ttvlZycrF27dumzzz6Tu7u7TCaTBg4cqJSUFJWVlSk0NFRNmzZVhw4djPtkZ2crOTlZPj4+6tSpk5o1a6YmTZro4MGDGjZsmEpLS9W5c2f17t1bZ86c0f79+7V69WqlpqZqw4YNat68uSQpKSlJU6ZMkaOjo/z9/eXs7Kzs7GytWrVKSUlJSkxMlJubm3x9fVVcXKy0tDS5uroqMDBQvr6+Vn1bsGCBioqKFBgYqMOHD6tTp06X9Y7OnTunMWPGKCsrSy4uLgoMDNTZs2eVnp6utLQ0xcTEqH///goNDVVGRoZycnLUuXNnmUwmq3d0OerqQ3Z2tsaNG6eSkhJ17NhRISEhKiws1Mcff6yUlBTFxcXJx8dHkpSXlydJdfb/zjvvlCR99913VscDAgL017/+tVFM5wcAAAAAAEDD3DABZUpKimbNmqXHHntM0oWRguPHj9euXbuUkJCgSZMmKTw8XOHh4QoLC1N+fr6io6ONkXiWkYYFBQUaM2aMoqOjJf2yFuPrr7+u0tJSTZs2TaNHjzaee/LkSQ0dOlT5+fn64osvNGjQIKO9vb29EhMT5enpKUk6f/68XnjhBW3cuFGrV6/W5MmTNWTIEHl6eiotLU2enp6aP39+jb4VFBQoISHB2Hm6urr6NzeDqc3ChQuVlZWlPn36aMGCBWrWrJkkaceOHRo/frymT5+ukJAQTZs2TUuWLFFOTo7Cw8M1efLkBj+rPn2orKzUlClTVFJSohkzZmjEiBFG+8TEREVFRemZZ57Rpk2b5OTkpOLiYkmSm5tbrc+wHD958qTV8X/84x9XXD8AAAAAAABso9FN8a6Ln5+fEU5KkpOTkx599FFJUlZWVoPuNWrUKONve/sLr6Bt27YKDw/XyJEjrdq6uroqNDRUkqymbhcXF8vR0dEqTHNwcNCzzz5rTGeur3vuuccI9i6uqSEqKyu1bt06OTk5ad68eUY4KUmBgYGKiIjQHXfcoUOHDjX43vVRWx+SkpJUUFCgsLAwq3BSkiIjIxUeHq4ff/zx/7d35+E1Xfsfxz8ZEVIhQiuireGEmJqIsaINwvNrq3GVUq2pVA3ldztoY6qpVXq5VVqlKNWosarooOapKoYYSqQ3hopqiEgQIdM5vz/8zrk9ckIiR04S79fz9CFrr733Wvv5PqvbN2uvpZ9//lmSlJaWJkkqU6aMzXuULl3aqh4AAAAAAACKv2Izg7JRo0Y5yipVqiQpfwkrT09PmxupjBs3LkfZhQsXFBMTo+PHj0uSZa1KSQoODtbOnTvVpUsXhYeH64knnlC9evXk5+enHj165Lk9klSnTp181bflyJEjSktLU9OmTW3ugD5p0qQC3+N2bPVhz549kqRmzZrZPCckJETr169XVFSUnnnmGUti1snJyWZ9k8lk9ScAAAAAAACKv2KToPT09MxR5uLiIil/Cavy5cvneiwmJkZff/21Dh8+rDNnzlgSn+aE2d/vM3HiRA0ePFgxMTGaMWOGZsyYIW9vb4WGhqpbt26WdRUL2qa8Mn8e/dBDDxX4WnfDVh/MM07fe+89vffee7mem5CQIEny8PCQJN24ccNmvfT0dEm5z7AEAAAAAABA8VNsEpS5zarLr9w+n/788881bdo0SZLBYFBYWJhq1aqlhg0bas+ePZZdxc2qVq2qVatWac+ePdq0aZN2796tuLg4rVy5Ut98843GjBlj2b37btt0O9nZ2bf9+V4wr9dpi60+mOu3bNlS3t7euZ5bq1YtSVLlypUlSRcvXrRZ705rVAIAAAAAAKD4KTYJynspPj5eH330kby8vDR37twcsx+3bt1q8zxnZ2e1aNFCLVq0kCSdP39eX331lebOnaupU6fq+eefl5ub2121yZzwyy3xePXqVaufzZ+7m2cj3sr8qXpQUJAefvjhXO9rTgTbuu+VK1fu3PC/MScSO3XqpPDw8DvWNxgMkv67m/etTpw4YVUPAAAAAAAAxV+x2STnXjpy5IiMRqMef/zxHMlJo9Go3bt3W/4uSadPn1bHjh01YMAAq7pVqlTRW2+9pQoVKigtLc2S0Lub2Z/mz52Tk5NzJAtPnjyZI1lYr149ubu769ChQzYTiYsWLVJERISOHTt22zaZ72trFuOhQ4fy1Yfg4GBJ0vbt220enz59usLDw7V8+XJJUs2aNeXr66tjx45ZbUgk3Xz2mzdvlpOTk0JCQvLVDgAAAAAAABRdJCj133UbDxw4oJSUFEt5enq6JkyYYNkkx7wGop+fny5duqQdO3Zo48aNVtfatWuXkpOT5evra/msuVSpUpJyznq8HS8vL1WpUkVpaWlauXKlpTw1NVXjx4/PUb9cuXLq1KmTbty4odGjR1vaKkm7d+/WmjVr5OXlpdatW9+2Tf7+/pKkJUuWWG0KtHjxYh08eDDP7Zekp59+Wj4+Plq3bp0WL15sdWzHjh2aP3++YmNj1aBBA0t59+7dlZ2drVGjRlltfvTxxx/r9OnTCgsLU/Xq1fPVDgAAAAAAABRdfOItqWHDhgoMDFR0dLQ6dOigoKAgGY1GRUdH6/Lly6pVq5bi4uIsswpdXFw0fvx4vfbaaxoyZIjq168vX19fJSYmKjo6Wi4uLhozZozl+r6+vnJ1dVVMTIxefvllNWnSRIMGDbpju/r27avJkyfr3Xff1Zo1a1S+fHnt27dPHh4eatq0qaKioqzqv/322zp8+LDWr1+vAwcOKCgoSElJSdq/f7+cnZ01depUlS1bVpIsn3kvW7ZM586dU3h4uMLCwtS1a1dFRkZq79696tChg+rXr6+TJ08qLi5OHTt21Nq1a/P8XMuUKaPp06fr1Vdf1YQJE/Tll1+qdu3aunjxoiXZGRERobp161rO6dOnj7Zu3apdu3apffv2CgoK0qlTp/T777+ratWqVs8VAAAAAAAAxR8zKHUz4Th79mz17NlTnp6e2rlzp2JjY1WnTh1NnTpVkZGRcnJy0vbt25WVlSVJateunebNm6eQkBCdPXtWmzZt0pkzZ9S+fXstX75coaGhlutXqFBBEydOlK+vr6KiovTLL7/kqV19+/bVpEmTFBAQoMOHDys6Olpt27bVihUrLGtO/p2np6e+/vprDR06VJ6entqyZYuOHz+ukJAQRUZGWn0aHRoaql69eql06dLavn27fvvtN0lStWrVtHTpUoWFhenq1avavn27HnjgAc2dO1fPPvtsvp9tcHCwVq9era5duyojI0Pbtm3TuXPn1Lp1ay1cuFB9+/a1qu/u7q758+dr8ODBKlOmjLZs2aJr166pW7duWrZsmWUjHQAAAAAAAJQMTiaTyeToRgBFzZ5N05V+PeXOFQEAyIPWz4xTYmLel3qxBx8fz0K/J0oe4ggFRQyhoIgh2ANx5HjOzk7y9i6X+/FCbAsAAAAAAAAAWCFBCQAAAAAAAMBhSFACAAAAAAAAcBgSlAAAAAAAAAAchgQlAAAAAAAAAIchQQkAAAAAAADAYUhQAgAAAAAAAHAYEpQAAAAAAAAAHIYEJQAAAAAAAACHIUEJAAAAAAAAwGFIUAIAAAAAAABwGBKUAAAAAAAAAByGBCUAAAAAAAAAh3F1dAOAoqhZ2386ugkAgBIkKzPD0U0AAAAAiiwSlIANSUmpMhpNjm4GiikfH08lJl51dDNQzBFHAAAAAO4XfOINAAAAAAAAwGFIUAIAAAD8VknQAAAgAElEQVQAAABwGBKUAAAAAAAAAByGBCUAAAAAAAAAhyFBCQAAAAAAAMBhSFACAAAAAAAAcBgSlAAAAAAAAAAchgQlAAAAAAAAAIdxdXQDgKLI27uco5uAYs7Hx9PRTUAJQBzdvfTMLF1Jue7oZgAAAADIAxKUgA0T1/+q5LR0RzcDAHCX/v2PJxzdBAAAAAB5xCfeAAAAAAAAAByGBCUAAAAAAAAAhyFBCQAAAAAAAMBhSFACAAAAAAAAcBgSlAAAAAAAAAAchgQlAAAAAAAAAIchQQkAAAAAAADAYUhQAgAAAAAAAHAYEpQAAAAAAAAAHIYEJQAAAAAAAACHIUEJAAAAAAAAwGFIUAIAAAAAAABwGBKUhchkMjm6CTkUxTYBAAAAAADg/lHkEpQzZ86Uv7+/Zs2addfXuHLlikaMGKEWLVqofv36at26tS5evGjHVubf999/r7feesuhbfi79PR0ffLJJ5o3b56jm5LDjRs3NGfOHD399NNq1KiRWrVqpdGjR+vChQt5On///v2qW7euevbseY9bCgAAAAAAgIIqcglKe/jggw+0atUqOTk5qU2bNmrUqJEqVarksPYcOHBAb7zxRp4TbIVhwYIFmjlzpm7cuOHopljJzMzU4MGD9e9//1vXrl3TE088IS8vL61YsUKdO3fWuXPnbnt+WlqaIiIiZDQaC6nFAAAAAAAAKAhXRzfgVi+++KKeeuopVaxY8a6vcfjwYUnSjBkzFBwcbK+m3bWimCwrim2SpMjISO3atUtPPvmkZs6cKXd3d0nSRx99pNmzZ2vChAmaPXt2rudPnjxZZ86cKazmAgAAAAAAoICK3AzKihUrqmbNmqpQocJdXyMjI0OS9OCDD9qrWSgEJpNJCxYskJOTk8aMGWNJTkrS//7v/+rRRx/Vli1bFB8fb/P8bdu2admyZWrSpElhNRkAAAAAAAAFVOQSlLeuQWn+ecuWLdq4caO6d++uwMBANWnSREOGDFFsbGyOc80z6Nq2bSt/f3+tWrVKZ8+elb+/v4YNG6a1a9eqdevWatiwoZ577jllZmZKkhISEjRp0iQ99dRTCgwMVIMGDdS2bVuNHTtW58+fz9HWbdu26eWXX1arVq3UoEEDtWvXTuPGjdNff/1lqRMREaEXX3xRkhQVFSV/f39FRERYtfenn37SiBEj9Nhjj6lZs2b67LPPLO0NCwuz+ZzCwsLk7++vs2fPWpVnZGRo/vz56tSpkwIDA9WqVSv1799f+/bts9Rp06aNPv74Y0nSJ598YnlGktSzZ0/5+/tb1TebNWuW/P39NXPmzBzP3FYfzBISEjR27FiFhoaqfv36atWqlSIiInIkGmNjY3X+/HnVqVNH1apVszrm7OysNm3aSJK2b9+eo20pKSkaNWqUDAaDhgwZYvOZAQAAAAAAoOgpcgnK3KxYsUJDhgzR1atX1apVK3l6emrjxo3q0aOHJXno7++vjh07ysPDQ5LUrl07dezYUdWrV7dc59ixY3rnnXdUtWpVNWnSRL6+vnJzc9OJEycUHh6uL7/8Ui4uLgoJCVHjxo116dIlLV26VN27d1dqaqrlOhs2bNDAgQO1d+9e1a5dW6GhoZKkJUuWqEuXLkpMTJQkS5JQkry9vdWxY0cFBgZa9e2jjz7Sjz/+qJYtW6pSpUqqXbv2XT2j1NRU9ejRQx9++KH++usvtWzZUjVq1NCuXbv00ksvaf369ZbnUqdOHUmSwWDI8YzuRm59OHbsmDp16qSlS5eqVKlSCg0NlY+Pj7799lt17tzZ8jm+JMXFxUlSrv2vUaOGJOn333/PcWz8+PFKSUnRlClT5ObmVqC+AAAAAAAAoPAUuTUoc7Np0yaNGzdOL7zwgqSbMwVfeeUV/frrr1q5cqWGDBmi9u3bq3379goLC9OZM2c0YsQIy0w880zD+Ph49enTRyNGjJD037UYp0yZopSUFI0cOVK9e/e23DcpKUndu3fXmTNntHnzZj377LOW+s7Ozlq9erVq1qwpScrOztbw4cP1/fffa+nSpRo6dKi6deummjVraufOnapZs6amTp2ao2/x8fFauXKlAgICLG2602YwtkyfPl1HjhzRE088oY8++khly5aVJP3yyy965ZVXNHr0aIWGhmrkyJGaNWuWjh8/rvbt22vo0KH5vlde+pCRkaFhw4YpOTlZY8aM0UsvvWSpv3r1akVEROif//ynfvrpJ7m7u1uSuj4+PjbvYS5PSkqyKl+3bp1++OEHDR06VAEBATZnfwIAAAAAAKBoKjYzKIOCgizJSUlyd3fX888/L0k6cuRIvq7Vq1cvy9+dnW8+gqpVq6p9+/bq2bOnVV1vb2+1a9dOkqw+3U5MTJSrq6tVMs3FxUWvv/665XPmvGrcuLElsff3NuVHRkaGvvnmG7m7u2vy5MmW5KQktWzZUuHh4Xr44Yd18uTJfF87L2z1YcOGDYqPj1dYWJhVclKSOnXqpPbt2+vPP//Uzz//LOnmDtySVKZMGZv3KF26tFU9STp//rwmTJigevXqaeDAgXbtEwAAAAAAAO69YjODslGjRjnKKlWqJMk6YXUnnp6e8vX1zVE+bty4HGUXLlxQTEyMjh8/LkmWtSolKTg4WDt37lSXLl0UHh6uJ554QvXq1ZOfn5969OiR5/ZIsnxuXRBHjhxRWlqamjZtanMH9EmTJhX4Hrdjqw979uyRJDVr1szmOSEhIVq/fr2ioqL0zDPPWBKzTk5ONuubTCarPyVp1KhRun79uj788EO5uhabcAYAAAAAAMD/KzYZHU9PzxxlLi4ukqwTVndSvnz5XI/FxMTo66+/1uHDh3XmzBlL4tOcMPv7fSZOnKjBgwcrJiZGM2bM0IwZM+Tt7a3Q0FB169ZNDRs2tEub8sr8efRDDz1U4GvdDVt9MM84fe+99/Tee+/lem5CQoIkWdYOvXHjhs166enpkv47w/Lrr7/Wjh07NHz4cNWqVevuGw8AAAAAAACHKTYJytxm1eVXbp9Pf/7555o2bZqkmxvHhIWFqVatWmrYsKH27Nlj2VXcrGrVqlq1apX27NmjTZs2affu3YqLi9PKlSv1zTffaMyYMZbdu++2TbeTnZ1925/vBfN6nbbY6oO5fsuWLeXt7Z3ruebkYuXKlSVJFy9etFnv1jUq//Wvf8nZ2VkxMTF66623LPWSk5MlSSdOnNBbb72lihUrauTIkbneHwAAAAAAAI5TbBKU91J8fLw++ugjeXl5ae7cuTlmP27dutXmec7OzmrRooVatGgh6eZ6iF999ZXmzp2rqVOn6vnnn7/rHaXNCb/cEo9Xr161+tn8ubt5NuKtzJ+qBwUF6eGHH871vuZEsK37Xrly5c4N/xtzIrFTp04KDw+/Y32DwSDpv7t53+rEiRNW9cwzXNetW2ezflJSktauXStfX18SlAAAAAAAAEVUsdkk5146cuSIjEajHn/88RzJSaPRqN27d1v+LkmnT59Wx44dNWDAAKu6VapU0VtvvaUKFSooLS3NktC7m9mf5s+dk5OTcyQLT548mSNZWK9ePbm7u+vQoUM2E4mLFi1SRESEjh07dts2me9raxbjoUOH8tWH4OBgSdL27dttHp8+fbrCw8O1fPlySVLNmjXl6+urY8eOWW1IJN189ps3b5aTk5NCQkIkSbGxsTb/W7x4sSSpadOmio2N1ebNm/PVbgAAAAAAABQeEpT677qNBw4cUEpKiqU8PT1dEyZMsGySY14D0c/PT5cuXdKOHTu0ceNGq2vt2rVLycnJ8vX1tXzWXKpUKUk5Zz3ejpeXl6pUqaK0tDStXLnSUp6amqrx48fnqF+uXDl16tRJN27c0OjRoy1tlaTdu3drzZo18vLyUuvWrW/bJn9/f0nSkiVLrDYFWrx4sQ4ePJjn9kvS008/LR8fH61bt86SNDTbsWOH5s+fr9jYWDVo0MBS3r17d2VnZ2vUqFFWmx99/PHHOn36tMLCwlS9evV8tQMAAAAAAABFF594S2rYsKECAwMVHR2tDh06KCgoSEajUdHR0bp8+bJq1aqluLg4y6xCFxcXjR8/Xq+99pqGDBmi+vXry9fXV4mJiYqOjpaLi4vGjBljub6vr69cXV0VExOjl19+WU2aNNGgQYPu2K6+fftq8uTJevfdd7VmzRqVL19e+/btk4eHh5o2baqoqCir+m+//bYOHz6s9evX68CBAwoKClJSUpL2798vZ2dnTZ06VWXLlpUky2fey5Yt07lz5xQeHq6wsDB17dpVkZGR2rt3rzp06KD69evr5MmTiouLU8eOHbV27do8P9cyZcpo+vTpevXVVzVhwgR9+eWXql27ti5evGhJdkZERKhu3bqWc/r06aOtW7dq165dat++vYKCgnTq1Cn9/vvvqlq1qtVzBQAAAAAAQPHHDErdTDjOnj1bPXv2lKenp3bu3KnY2FjVqVNHU6dOVWRkpJycnLR9+3ZlZWVJktq1a6d58+YpJCREZ8+e1aZNm3TmzBm1b99ey5cvV2hoqOX6FSpU0MSJE+Xr66uoqCj98ssveWpX3759NWnSJAUEBOjw4cOKjo5W27ZttWLFCsuak3/n6empr7/+WkOHDpWnp6e2bNmi48ePKyQkRJGRkZZPoyUpNDRUvXr1UunSpbV9+3b99ttvkqRq1app6dKlCgsL09WrV7V9+3Y98MADmjt3rp599tl8P9vg4GCtXr1aXbt2VUZGhrZt26Zz586pdevWWrhwofr27WtV393dXfPnz9fgwYNVpkwZbdmyRdeuXVO3bt20bNkyy0Y6AAAAAAAAKBmcTCaTydGNAIqaiet/VXJa+p0rAgCKpH//4wklJuZ9aZWSyMfH875/Big44ggFRQyhoIgh2ANx5HjOzk7y9i6X+/FCbAsAAAAAAAAAWCFBCQAAAAAAAMBhSFACAAAAAAAAcBgSlAAAAAAAAAAchgQlAAAAAAAAAIchQQkAAAAAAADAYUhQAgAAAAAAAHAYEpQAAAAAAAAAHIYEJQAAAAAAAACHIUEJAAAAAAAAwGFIUAIAAAAAAABwGBKUAAAAAAAAABzG1dENAIqiMR2aO7oJAIACSM/McnQTAAAAAOQRCUrAhqSkVBmNJkc3A8WUj4+nEhOvOroZKOaIIwAAAAD3Cz7xBgAAAAAAAOAwJCgBAAAAAAAAOAyfeAM2ODs7OboJKOaIIdgDcYSCIoZgD8QRCooYQkERQ7AH4six7vT8nUwmEwvtAQAAAAAAAHAIPvEGAAAAAAAA4DAkKAEAAAAAAAA4DAlKAAAAAAAAAA5DghIAAAAAAACAw5CgBAAAAAAAAOAwJCgBAAAAAAAAOAwJSgAAAAAAAAAOQ4ISAAAAAAAAgMOQoAQAAAAAAADgMK6ObgBgL7/88otmz56t2NhYZWZmql69ehowYIBCQkLyfI1Tp05p5syZ2r9/v1JSUlS9enV169ZNPXr0kLNzznz++fPn9emnn2rXrl1KTEzUQw89pGeffVavvPKK3N3d7dk9FBJ7xNG2bdu0aNEiHTlyRGlpafLx8VFISIgGDx6sBx980KpuVlaWAgMDlZGRYfNaVapU0fbt2wvUJxSugsbQX3/9pSeffDLX40FBQVqyZIlVGWNRyVOQOOrZs6eioqLuWO+1117T0KFDLT+3a9dO8fHxudY/evSoXF15dSyOVq1apREjRmjx4sUKDg7O83n5HVuuXLmiOXPmaOPGjfrrr79UqVIltW/fXq+99prKlStnzy6hkN1tDB08eFBz585VdHS0rly5Ii8vLzVr1kyDBw9WzZo1c9RnHCq57iaG7uY9mXGoZMtvHEVEROjbb7+9Y71//OMfmjx5suXn3r1769dff821/s8//6yHH344b41GnjG6o0QwD1Tu7u5q3ry5jEaj9uzZo/79+2vChAnq1q3bHa9x/Phxvfjii0pNTVVQUJAaNGigPXv2aOLEiTp48KCmTp1qVT8hIUHdunVTQkKCAgICVK9ePR04cEAzZszQr7/+qi+++EJubm73qsu4B+wRR59//rmmTZsmZ2dnNWzYUN7e3oqJidGyZcu0YcMGRUZGWr2Qx8XFKSMjQ9WrV1ejRo1yXM/Ly8uufcS9ZY8YOnbsmCTJ399fBoMhx/FHH33U6mfGopKnoHHUsmVLValSxeaxtLQ0bdq0SZJUt25dS/nVq1d19uxZVapUSS1atLB5rq1f1KHoi46O1sSJE/N9Xn7HltTUVL300kuKjY3Vo48+qieffFJHjx7VggULtGPHDi1dulSenp727BoKyd3G0Jo1axQREaHs7GwFBAQoMDBQcXFxWrdunTZt2qS5c+eqSZMmlvqMQyXX3cZQft+TGYdKtruJo8DAQGVlZdk8ZjQa9eOPP8poNFq9E0k3cwMeHh5q27atzXPLli2br3Ygj0xAMXf+/HlT/fr1TY0bNzbFxsZayg8dOmQKCgoyNWjQwJSQkHDbaxiNRlPHjh1NBoPBtHr1akt5UlKSpfynn36yOufVV181GQwG06effmopu3btmqlPnz4mg8Fgmj9/vp16iMJgjzj6z3/+Y6pbt67pscceMx04cMBSnpGRYRo3bpzJYDCYnn/+eatzVq1aZTIYDKZZs2bZt0ModPaIIZPJZJo5c6bJYDCYvvvuuzzdl7GoZLFXHOVm+PDhJoPBYPrggw+syvfs2WMyGAymUaNG3fW1UfSsX7/eFBgYaDIYDCaDwWDau3dvns/N79gyceJEk8FgMI0ePdqUnZ1tMplMpszMTEvMTZgwwT6dQqG62xhKSkoyBQYGmurUqWPasGGDpdxoNJpmz55tMhgMpieffNKUkZFhOcY4VDIVZBzK73sy41DJVZA4ys306dNNBoPB9Nprr1mVnz171mQwGEx9+vQp8D2QP/wKCsVeZGSkMjIy1KdPH6vZRg0bNlT//v2Vnp6uZcuW3fYau3btUmxsrJo2barw8HBLecWKFTV27FhJ0ldffWUpP3nypLZu3arq1atr4MCBlnIPDw+9//77cnFxUWRkpL26iEJgjzj67rvvlJ2drb59+yowMNBS7ubmppEjR6pixYo6ePCg/vzzT8sx82y5evXq2blHKGz2iCEpfzHBWFTy2CuObFm7dq2+++47GQwGvfHGG1bHGItKloSEBL399tsaOnSojEajKlWqlK/z8zu2XLlyRStWrFC5cuX0zjvvWGa5ubq6auzYsSpfvrxWrlyptLQ0+3QQ91xBY+jnn3/WtWvX9Oyzz6pdu3aWcicnJ7366qsKCAjQuXPnFB0dbTnGOFSyFDSGpPzFBONQyWSPOLJl3759mj17tipVqpRjVmZMTIwkxiJHIEGJYm/Hjh2SZPXyYxYWFiZJd1zD73bXaNy4sby9vbV//36lpqZKknbu3CmTyaTQ0NAcn5pUrVpVAQEB+vPPPxUXF5f/DsEh7BFHbm5u8vf3t/pc6e/HqlWrJkm6cOGCpZz/AZYc9ogh6WZMeHh45PiU2xbGopLHXnF0q2vXrmnKlCmSpHHjxuVYP5CxqGSZPn26vvvuO9WvX1/Lli1TjRo18nV+fseWvXv36saNG2revHmONd7Kli2rFi1a6MaNG9q7d2/BOoZCU9AYMhqNCggIUPPmzW0eN6/dxjtRyVXQGJLyFxOMQyWTPeLoVkajURMmTJDRaFRERESOpQL4ZYnjkKBEsWYymRQXFydnZ2ebg9UjjzwiZ2dnxcXFyWQy5Xod8wu2rfXepJtrvhmNRp04ccKqfu3atW3WN7fl999/z3tn4DD2iqNhw4ZpzZo1NtdNSktLs8SNeaMck8mkmJgY+fj4aPPmzerSpYsCAwPVvHlzvfHGGzp58qSdeoh7zV4xlJKSonPnzunRRx/VggUL9Oyzz6pRo0Zq1aqVxowZo/Pnz1vVZywqWewVR7bMnj1biYmJeuqpp9S4ceMcx48dOyYXFxedOnVKL774ooKDg9WkSRMNHDhQhw8fvus+wTFq1KihKVOmaMWKFfL398/3+fkdW/JaPzY2Nt9tgWMUNIZ69Oihb7/9Vv/4xz9yHDMajTp69KgkWW0eyDhUshQ0hvL7nsw4VDIVNI5sWb58uWJjY9WoUSN17Ngxx3FzgvLy5cvq16+fmjdvrsDAQPXs2dPyi2TcGyQoUaxdvnxZGRkZ8vLysrmbpKurqypUqKDr16/r2rVruV7H/NtbHx8fm8fN5RcvXrSqX7ly5TzVR9Fmrzi6nblz5yotLU0NGjTQQw89JEmKj49XamqqEhMT9e6776pUqVJq1qyZSpUqpe+//15dunTR/v37C9Q3FA57xZB5psDRo0f10UcfydvbW82aNVN2draWL1+u5557zuqFnLGoZLlXY1FKSoq++uorOTk5aciQITmOZ2Rk6OTJk8rOztbbb7+t9PR0NWvWTBUqVNCWLVvUo0cP/fTTTwXqGwrXgAED1KlTp7veUCS/Y0tiYqJVeW71k5KS7qo9KHwFjaHbWbVqlc6cOaPKlSvrsccek8Q4VBIVNIby+57MOFQy2XssysrK0meffSZJNt+JpP++j48dO1YXLlxQkyZNVK1aNUVFRal///768ssv7dIW5MQu3ijWrl+/LkkqU6ZMrnVKly4t6ebnbbdO97/1Oua6uV3DvGZJfuujaLNXHOVm27ZtmjNnjpydnTV8+HBLufm3c1WqVNGcOXMsu8dlZWVp2rRp+uKLL/T6669rw4YNKlWqVL7uicJlrxgyx0Tt2rX12Wefyc/PT9LNsWTMmDFat26d3nrrLa1atcrqvoxFJcO9GouWLFmi69evq02bNqpVq1aO47GxscrKylLZsmX16aefWs0CX7hwoT744AONGDFCjRs3zvUffihZ8ju2mP/MLXYZi2D222+/6f3335ckvfnmm3J1vfnPUcYh3Cq/78mMQ8iLH374QQkJCapTp46eeOKJHMcvXbqkhIQEubq6asqUKXrmmWeszh0+fLimTJmipk2b5tj5GwXHDEoUa3n5TUpePoMzX8fJyem21zD/md/6KNrsFUe2bN26VUOHDlV2drZef/11NWvWzHKsQ4cO2rp1q1asWGH1PzhXV1cNHz5c9erV0/nz57Vx48a7ujcKj71iqE+fPtq4caMWLVpkSU5KNzemeO+991SlShUdPXpUBw8etLovY1HJcC/GouzsbC1evFiS1L9/f5t1GjRooJ07d2rt2rU5lqjo06eP2rVrp7S0NH377bf5ujeKL96LcC8cPnxY/fr1U1pamrp3765OnTpZjjEO4Vb5fU9mHEJeLFq0SJLUr18/m8crVqyo3bt36/vvv7dKTkrSU089pRdffFHZ2dlasmTJPW/r/YgEJYo1Dw8PSVJ6enqudczHbjcjxXydGzdu3PYa5np5rX+7e6LosFcc3WrlypUaMmSI0tPTNWTIEA0YMMDquJOTkx566CFVqVIlx7nOzs6W3+r99ttveb4nHMNeMeTi4iI/Pz9VrFgxx7EyZcpYNhswr93FWFSy3IuxaO/evUpMTFS1atVsrj1p5uPjI19fX5vHQkNDJTEW3U/yO7YwFuFOtm3bpt69eyslJUWdO3fW2LFjc9RhHMLf5fc9mXEIdxIfH68jR47Iw8PDsvGgLRUrVtQjjzxi85h5LDK/i8O+SFCiWCtXrpw8PDyUnJysrKysHMezsrKUnJysUqVK6YEHHsj1OuY1lnJbp+3WNU3yWj+3tZtQtNgrjv5u+vTpGjVqlLKzszVixAgNGzYs3+2qVKmSpNxftFB03IsYssUcE+bPLxmLSpZ7EUcbNmyQdPO3/nfL/P8+xqL7R37Hlvy+R+H+snTpUg0aNEhpaWnq27evJk2alO/15BiHcKtb35MZh3An5nei0NDQu05UMxbdWyQoUaw5OTmpVq1ays7O1unTp3McP3XqlIxGY667c5uZd3sz7/72dyaTSSdPnpSLi4tq1qx5x/qSLLt93+m+KBrsFUfSzXgZNWqUPvvsM7m7u+vf//63+vTpY7Pu4sWL9c9//lO//PKLzeNnz56VZL3DJYome8XQJ598omHDhuW6w+StMcFYVLLYcywy27ZtmyTddqbADz/8oDfffFNr1661eZyx6P6T37Elr/XttQMrio9PPvlEY8eOlclk0ogRIxQREWHzE1zGIdwqv+/JjEO4k7y8E/3yyy8aPny4Fi5caPM4Y9G9RYISxV5ISIgk2Vynz1xmawFcW9fYtGlTjmMHDhzQpUuX1LhxY8uGBOb6mzdvltFotKp/7tw5xcTEyNfX1+ZmBCia7BFHkjR58mStXLlS5cqV0/z58287ayk+Pl4//vijzfWU0tPTtX79eknS448/nqc+wLHsEUOxsbFav369fvzxxxzHkpKStGvXLrm5uVnWMmUsKnnsNRZJUnJysuLj41WmTBkFBATkWi8pKUnr1q2zuZ6SyWTSmjVrJEmtWrXK031R/OV3bGnSpIlKly6t3bt359iA4tq1a9q9e7c8PDxuu8wASp6vvvpKM2fOlJubm6ZNm5brL2wlxiHklN/3ZMYh3I7JZLIsBxAUFJRrvRs3bmjNmjVatGiRza9ZVq9eLYmx6F4hQYlir3PnzipVqpTmzp1rtS7NkSNHNG/ePJUuXVo9evSwlJ85c0YnTpzQ1atXLWVNmzZV7dq1tWvXLi1fvtxSfunSJY0fP16S1LdvX0u5n5+fQkJCdOrUKX388ceW8rS0NI0ePVrZ2dlW9VH02SOOtm/froULF8rV1VVz5sxR06ZNb3vPLl26yMXFRWvXrrW8ZElSZmamJk6cqD///FOtW7dW/fr17dhT3Cv2iKFu3bpJkhYsWKD9+/dbyq9du6aRI0cqNTVVXbp0sXxewlhU8tgjjv5+jiTVrVvXslOuLU8//bTKlSun/fv3W80YMJlM+vTTT3Xw4EEZDAa1adPGDj1EUXPu3DmdOHFCly5dspTld2zx8Ijo4GAAAAq/SURBVPBQp06ddPnyZY0fP97yj7qsrCxNmDBBV65cUbdu3fK88zyKF1sxFBsbqylTpkiSpkyZcsdlJhiH7m+2Yii/78mMQ7AVR2YnT55UamqqqlSpYnNdU7NWrVrJ19dXf/75p/71r38pOzvbcuybb77Rjz/+KB8fH3Xp0uWe9OF+52RiGyuUAIsXL9aECRPk5uam5s2by2Qyac+ePcrKytKUKVMUHh5uqdumTRv9+eef+uCDD9S5c2dL+eHDh9W7d2+lpaWpUaNGqly5sqKionT58mU9//zzmjhxotU94+Pj9cILLygxMVEGg0GPPvqoDhw4oMTERLVu3VqfffbZbf9BiKKnoHH0/PPP69ChQ6pSpcptk5ODBg2yLBewaNEiTZo0SSaTSQ0aNFDVqlV16NAhJSQkqEaNGoqMjJS3t/e97Tjsxh5j0eTJk7VgwQI5OzsrKChIFSpU0L59+5ScnKzg4GDNmzfPat0cxqKSxx5xJElff/21xo8fr/DwcH344Ye3vef69ev15ptvKjMzU7Vr11aNGjUUGxur06dPy8fHR5GRkbkuGI+ir2fPnoqKitLixYsVHBxs89hrr72moUOHWsrzO7akpKSoe/fuOnXqlPz8/BQQEKBjx44pPj5eAQEBioyMVNmyZQutz7Cv/MbQ66+/rh9++EEPPPDAbWd9d+/e3XI9xqGS7W7Gofy+JzMOlXx3E0fSzc+7BwwYoODgYC1evPi29zhw4ID69euntLQ0Va9eXXXq1FF8fLxiYmLk4eGhL774QoGBgXbvGyT+xYIS4cUXX1TVqlU1b9487d+/X+7u7goKCtKgQYPUokWLPF2jYcOGWrFihWbMmKE9e/boP//5jx5++GG98cYb6tq1a476fn5+lvrbt2/XH3/8IT8/P/Xq1Uu9e/cmIVAMFSSOrl+/bpmtdP78+VzXUJKkrl27WhKUvXr1Uu3atTVv3jwdPnxYsbGxqlq1qgYOHKgBAwbwElXM2GMsioiIUKNGjRQZGaljx47JaDSqevXq6t+/v3r37i03Nzer+oxFJY894kiSZQZBXtZJ6tChg3x9fTVnzhzt3btXp0+fVuXKldWzZ08NHjzY5s7yKNnyO7Z4eXlp6dKl+uSTT7Rx40Zt2bJFDz30kPr376+BAwfy/7P7TFRUlCTpypUrt30natmypSXJwDiEW+X3PZlxCLlJTk6WlLd3oqCgIH377bf67LPPtGvXLm3ZskUVKlRQ586dNXjwYPn5+d3r5t63mEEJAAAAAAAAwGFYgxIAAAAAAACAw5CgBAAAAAAAAOAwJCgBAAAAAAAAOAwJSgAAAAAAAAAOQ4ISAAAAAAAAgMOQoAQAAAAAAADgMCQoAQAAAAAAADgMCUoAAADgPhcfH6/BgwerWbNmatSokdq2bavU1FRHNwsAANwnXB3dAAAAAACOk5WVpf79++v06dMqU6aMatasKXd3d5UrV87RTQMAAPcJEpQAAADAfez48eM6ffq0nJ2dtWrVKtWoUcPRTQIAAPcZPvEGAAAA7mOXLl2SJHl7e5OcBAAADkGCEgAAALiPZWdnS5Lc3d0d3BIAAHC/cjKZTCZHNwIAAAC4X8TGxmrRokXavXu3Lly4IE9PTzVu3FgDBgxQw4YNreoePXpUX3zxhaKiopScnKxy5crpscceU69evdSyZUub109NTdXChQu1fv16nTlzRi4uLjIYDOrcubOee+45ubi4SJLOnj2rtm3b2rzGokWL1KxZM/t2HAAAIBckKAEAAIBCsnr1ao0ZM0YZGRl64IEH5Ofnp3Pnzik5OVmurq6aM2eOWrVqJUlavHix3n//fWVnZ6t8+fKqXr26EhISlJiYKEnq16+f3n77bavrnz17Vi+//LL++OMPubq66pFHHpHRaNTJkyclSSEhIZo1a5bc3d2VmJioYcOG6cqVK4qLi5O7u7vq168vSRozZowCAgIK8ckAAID7GQlKAAAAoBCcPHlS4eHhysjI0JAhQzRo0CC5ubkpMzNT06ZN04IFC/TAAw9o27ZtOnLkiHr37i1Jev3119WvXz+5urrKZDLpu+++syQ533vvPXXt2lXSzU+1u3TpomPHjqlNmzaaOHGiKlWqJEmKi4vTsGHDdOLECfXq1UujRo2ytGvLli0aOHCgfH19tXnz5sJ/MAAA4L7HGpQAAABAIViwYIEyMjL0P//zPxo2bJjc3NwkSW5ubnrnnXdkMBh05coVbdmyRbNmzZLJZFK3bt306quvytXVVZLk5OSkTp066c0335QkzZgxw7KG5M8//6xjx47pkUce0fTp0y3JSUmqVauWpk+fLmdnZy1ZskRJSUmF3HsAAIDckaAEAAAACsHWrVslSc8991yOY05OTpo1a5a2bdumJ598Uvv27ZMk9ejRw+a1unXrJnd3d124cEFHjx6VJMvsx7CwMJUqVSrHOQaDQQaDQZmZmfr111/t0SUAAAC7cHV0AwAAAICSLj09XRcuXJB0M1Foi5+fnyTp+PHjysrKkpubm2rXrm2zbpkyZVSjRg0dP35cp0+fVsOGDXXixAlJ0k8//aT9+/fbPC8hIUGSdOrUqQL1BwAAwJ5IUAIAAAD3WEpKiuXvHh4et6177do1STeTkM7OuX/wZL6OuX5qaqokKT4+XvHx8be9x9WrV+/caAAAgEJCghIAAAC4x0qXLm35e1pamjw9PXOtW7ZsWUnS9evXZTQac01SmhOS5kRlmTJlJN1cl7JDhw52aTcAAEBhYA1KAAAA4B4rX768KlSoIEmWT7FvtWzZMvXu3Vv79u2Tq6urMjMz9fvvv9usm5aWZvlM++GHH7b6M7frS1J0dLR+//133bhx4677AgAAYG8kKAEAAIBC0KpVK0nS6tWrcxwzmUz69ttv9euvvyorK0vBwcGSpCVLlti81vLly5WZmSkvLy/Vq1dPkvTkk09arp+enp7jnPj4eL300kvq2LGjoqOj7dElAAAAuyBBCQAAABSC/v37y83NTWvWrNG8efOUnZ0tScrMzNS0adMUHR0tLy8vderUSYMHD5azs7OWLVumzz//XFlZWZJuJjJXr16tadOmSZKGDRsmNzc3SdIzzzyjRx55RH/88YeGDh2qxMREy71Pnz6twYMHKysrS3Xr1lWLFi0KufcAAAC5czKZTCZHNwIAAAC4H6xatUqjR49Wdna2KlSoIF9fX8XHx+vy5csqXbq0Pv30U8tMy8jISL3//vsyGo3y8vJS9erV9ddff1kSj71799bIkSOtrh8XF6d+/fopISFBrq6uqlWrljIzM3X69GllZ2frwQcf1JIlS1S1alXLOVu2bNHAgQPl6+urzZs3F97DAAAA+H8kKAEAAIBCdPToUc2fP19RUVFKSUmRl5eXmjdvrkGDBqlmzZpWdQ8fPqyFCxda6lasWFGPPfaYXnjhhVxnQaakpGjhwoXatGmTzpw5o+zsbFWrVk2hoaF65ZVXVLFiRav6JCgBAICjkaAEAAAAAAAA4DCsQQkAAAAAAADAYUhQAgAAAAAAAHAYEpQAAAAAAAAAHIYEJQAAAAAAAACHIUEJAAAAAAAAwGFIUAIAAAAAAABwGBKUAAAAAAAAAByGBCUAAAAAAAAAhyFBCQAAAAAAAMBhSFACAAAAAAAAcBgSlAAAAAAAAAAc5v8Ay2SepogjnP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0242" y="2918689"/>
            <a:ext cx="5650921" cy="384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38" y="2890984"/>
            <a:ext cx="5649704" cy="38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82886" y="3744358"/>
            <a:ext cx="4509187" cy="88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Which Province should get more education attention?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2" name="AutoShape 2" descr="data:image/png;base64,iVBORw0KGgoAAAANSUhEUgAABSgAAAKuCAYAAACi3/LDAAAABHNCSVQICAgIfAhkiAAAAAlwSFlzAAALEgAACxIB0t1+/AAAADh0RVh0U29mdHdhcmUAbWF0cGxvdGxpYiB2ZXJzaW9uMy4xLjEsIGh0dHA6Ly9tYXRwbG90bGliLm9yZy8QZhcZAAAgAElEQVR4nOzdeViN+f8/8GfrIEsh2bcka0T2LKEiu7GNxjqMsY/B2HeTGYMsjeFDdllKIpIllCjZs5a9BTmlhbbTcn5/9Dv39xznnLRxZzwf1zXXVefeXufufY45z/NetGQymQxEREREREREREREItAWuwAiIiIiIiIiIiL6djGgJCIiIiIiIiIiItEwoCQiIiIiIiIiIiLRMKAkIiIiIiIiIiIi0TCgJCIiIiIiIiIiItEwoCQiIiIiIiIiIiLR6IpdABER0ec2d+5cHD16VON2HR0dfPfddyhfvjzq1auHHj16wN7eHqVKlfoi9UmlUkRGRsLU1PSLXE8sV69exciRIwEAM2fOxM8//yxyRZ/Xo0eP0KBBgwIda25uXqDjpkyZgqlTpxbo2M8tOTkZ7969Q40aNcQupdiTyWR4/Pgx6tevL3YpSEpKgre3N/z9/fHkyRO8e/cOWlpaKF++POrUqYOOHTvCwcEBxsbGn+X6I0aMQEhICPT19XH37t3Pco0vQfHfocDAwELfr+TkZPj4+MDf3x8PHz5EXFwcMjMzYWhoiHr16qFDhw7o27cvTExMiqL8z65r166Ijo5GnTp14Ovrq7RN/n5obW0NV1dXtccX5v22OJC3cwDw8/ND9erV830O+T38FD09PZQtWxbVq1dHy5Yt8eOPP6JatWr5vh4RUVFjD0oiIvrmZWVlISUlBVFRUbh48SLmzp2LHj16wN/f/7Nf+8qVK+jbty98fHw++7Xoy3j58iXGjRuHP/74Q+xSig0fHx/07NkT165dE7uUYu/evXsYOnQoduzYIXYp8Pb2hr29PZYvXw5/f39ER0cjNTVVeL+8dOkSnJycYGdnh61bt4pd7jchOzsbu3fvRteuXbFw4UKcPXsWUVFRSE1NRUZGBiQSCYKCgrBmzRp0794dTk5OSE1NFbvsz4bvt/mXkZGBuLg43LlzBzt27ECvXr1w7NgxscsiImIPSiIi+rasXLkSTZo0UXosIyMDHz58QEREBM6fPw9/f3/ExMTgl19+gYuLC7p16/ZZann9+jXGjBnzWc5N4vnpp58QGRmJ1q1bF/pcxsbG2LZtW573r1ixYqGvWdSuX7+OGTNmiF3GV2Pw4MHIzs5G3bp1Ra3Dx8cHs2fPhkwmg6GhIQYNGgRLS0uh519MTAyuXr0KT09PpKSkYN26dUhISMCcOXNErfu/LC0tDb/++isuXLgAIKf3f/fu3dG5c2dUr14dJUuWxJs3bxAcHIzjx4/j/fv32L17Ny5fvgxXV1dUrlxZ5GdQ9Iry/fa/xMvLS+O25ORkPH/+HEePHsWNGzeQmpqKBQsWoE6dOrCwsPiCVRIRKWNASURE35SaNWuiYcOGare1b98ew4YNw9mzZ/Hbb79BKpVi5syZOHToUIGH3OYmKyuryM9ZnLVp0wZhYWFil/HZZWdnF9m59PX1NbbXr8W31s4LqyjbT0ElJydj6dKlkMlkMDU1xd69e1GhQgWV/ezs7DBq1CiMGjUKr169wo4dO2Bvb4/mzZuLUPV/m0wmw++//y6Ek40aNcLff/+NevXqKe1nYWEBOzs7TJs2DXPmzMHFixfx5MkTjBo1Ch4eHihTpowY5RdKbv9uFIfXS3H0qX83rKysMGjQIPzxxx/Yu3cvMjIysHnzZmzZsuULVUhEpIpDvImIiD5ia2uLpUuXAgBSU1Ph7OwsbkFERF+Qj48PEhMTAeTMnagunJSrWbMmli9fLvy+e/fuz17ft+jIkSM4ffo0AMDS0hL79+9XCScVGRoaYvPmzejfvz8A4MWLF1ixYsUXqZW+DlpaWvj999+Fnvf+/v748OGDyFUR0beMASUREZEa33//PaysrAAAFy5cwIMHD0SuiIjoy3jy5Inwc506dT65v7W1tTD0+1voJf2lSaVSrF+/HgBgYGCAdevW5WkRNx0dHSxZsgRVq1YFABw/fpz/lpESfX19tGjRAkBOb9SoqCiRKyKibxmHeBMREWng6OiI69evA8hZVbNRo0Zq93v9+jX27t2LwMBAREdHIyMjA8bGxrCyssKwYcNgaWmpcszHQ8ZdXFzg4uICANizZw/atGmjtD0hIQH79u3DxYsXERERgdTUVFSoUAHNmjXDwIED0blzZ7W1eXp6Yt68eQCAa9euwc/PD1u3bkVUVBQMDQ3RpEkTbNiwAbdv3xZW2Pb29kb16tWxZ88enDx5ElFRUdDX14eZmRkcHR3Rs2dPADlDDj09PXHkyBE8fvwYUqkUNWvWRK9evTB27Fjo6+sr1ZLbKt6bNm2Ci4sLypQpg+vXr0MikWDnzp24cOECXr9+DV1dXZiamqJnz54YPny4yrkVxcbG4vDhwwgKCsLz58+RmJgIXV1dGBoaomnTpnBwcIC9vT20tLQ0/l3mzZuH0aNH48yZM3B3d8eDBw+QmJiIihUrok2bNhg1apRKe1BchRUAQkJChPOJvbp2QduPXFZWFk6dOoXz588jNDQU7969g1QqRZkyZVC7dm1YW1tj+PDhMDIyEo6JiopSmb913rx5QnuUr1Sr2EbXrVuHXr16qa3B1dUVq1evBqD6GpGvkNygQQN4eHhgw4YN8PLyQmJiIipVqoQePXpg9uzZSue7ffs2Dh06hGvXruHt27fQ1dVFtWrVYG1tjREjRgihjjqJiYk4cOCAMHw2LS0NZcuWRd26ddGpUycMGzYMZcuWzfWefuzjFXiPHj0qrPq8atUqDBw4UGn/uLg4HDhwAP7+/njx4gVSU1NRvnx5WFhYoE+fPrCzs1PbxvPrxo0bn1x5XUtLCytWrBDe+zSRSqXw9fXFsWPH8OzZM0gkEpQuXRoNGjRA37590b9/f2hr595/IiwsDDt37kRwcDBiY2NhaGiIhg0bYujQoejevXuuxxbFPXv8+DH279+Pq1ev4s2bN5DJZKhUqRJatWqFH374QWWO46Jw+vRpSCQSADlfnuXWNj9WqlQpTJ8+HXPmzIFMJoObmxtWrlwpbM/tfVmRr68vpk+fDkB9ewSA9PR0HDt2TFhZPD4+HhkZGShXrhzMzMzQpUsXDBkyJE/hqiJ1q3h/6v22S5cuGDRoEACgf//++OuvvzSeXyqVokOHDkhKSoK9vT02btyYr/q+dorTcGRkZIhYCRF96xhQEhERadC+fXvh5+DgYLUBk7u7O1asWIH09HSlx6OiohAVFQUvLy8MHToUixYtgp6eXoHq8Pf3x6xZs5CUlKT0+OvXr/H69Wv4+vqia9eu+Pvvv1G6dGmN5zl48CDWrl0r/C6RSJCcnIzvvvtO5bxTp07FixcvhMdSUlJw7do1XLt2Dc+ePcO4ceMwZcoUBAQEKB0bHh6O8PBwBAUFYceOHdDR0cn3871+/TomT56MhIQEpcdv376N27dvw9PTE3v27IGhoaHKsUePHsXSpUuRlpam9LhUKkVKSgpevXqF06dPw8bGBv/884/G+rKzszFz5kycOHFC6fHXr1/Dy8sLx48fx7JlyzBkyJB8P78vrbDtJzIyEhMnTsTjx49Vtr179w7v3r3DzZs34ebmhh07dnyW+VrzY86cOTh58qTwe1RUFEqWLCn8npmZiZUrV+LAgQNKx6Wnpwvtd9++fVi4cCGGDh2qcv5Hjx5h3LhxQmAkFxcXh7i4OFy7dg2urq7YsmWL2i8nioKPjw8WL16M9+/fKz0eExODs2fP4uzZs2jVqhU2btyI8uXL5/v8ivPXrVq1CmXLloWNjU2u4Z2NjU2u53zx4gWmTp2K8PBwpcfj4+MRFBSEoKAguLu7Y+vWrRrD3T179uDPP/9UClQkEgkkEgkCAgIwZMgQjcOYC3vPZDIZ1q5dC1dXV5V5D1++fImXL1/iyJEjcHR0xLx586CrW3Qfs/z8/ISf+/btm+/ju3XrBj09PWRkZOD8+fOQyWRFEl4run//PiZNmoQ3b96obIuNjUVsbCyCgoJw4MAB7NmzByYmJkV6/Y81bdoU9evXR3h4OM6ePYtly5ahRIkSave9cOGC8P44YMCAz1pXcSOVSnHnzh0AgLa2NmrWrClyRUT0LWNASUREpIGhoSEqVqyI2NhYPHr0SGW7p6cnFi5cCACoUqUKHB0d0bx5c+jp6eHJkyc4cOAA7t27h0OHDkEqleLPP/8UjvXy8sLbt2+F3ipDhw7FDz/8AABKHxCCgoIwceJEZGVlwdDQEI6OjmjVqhVKlSqFiIgIeHp64sqVKzh//jymTJkCV1dXjaGbs7MzqlSpgl9//RU1atTAnTt31A7fnDNnDuLj49GzZ0/069cPBgYGuHLlCv73v/8hKysL//77L27cuIHLly+jY8eOGDp0KCpVqoSwsDBs3LgREokEwcHBOHbsmNpeNrlJS0vDpEmTkJycjB9++AHdunVD6dKl8eDBA2zZsgVv375FWFgYnJ2dsWzZMqVjg4KCMHfuXAAQ7lXz5s1Rrlw5xMTEIDg4GIcPH0ZGRgYuXLgAd3d3DBs2TG0dO3bsgEQigampKUaPHg1zc3MkJibi6NGj8PHxQXZ2NlasWIEOHTqgWrVqAHJWiE9JScH48eMhkUjQuHFj/PHHHwDEW127sO1HKpVi3LhxQlhtb28PBwcHmJiYIDk5GU+fPsXu3bsRHR2N2NhYLF68GIcOHQIAVKpUCV5eXrh3757wOpk6darQq7JSpUpF/nzDw8Px6NEjtGjRAhMmTECJEiVw8eJFpXa4cOFCoWdis2bNMGTIEJiZmUEqleL27dvYs2cP3r59i8WLF0NfX18psMjKysL06dMhkUhQqlQp/PTTT2jZsiUMDAwgkUhw6tQpeHt7IyEhAdOnT8eZM2c0hiIf+9///oeMjAxhzkAbGxuhx1qVKlWE/c6cOYOZM2ciOzsbenp6GDx4MLp27YqyZcvi2bNncHNzQ2hoKK5du4aRI0fi0KFDMDAwyNd97NmzJ5ydnfHmzRskJCRg4sSJqFGjBmxtbdG2bVu0bNky1y9DPvbu3Tv88MMPePfuHYCc3qL9+/dH5cqVERUVhV27diE0NBQ3b97ErFmz8L///U/lHFKpFH/88QdKly6NH3/8EW3btkV2djaCgoKwa9cuZGRk4PDhw2jXrh0cHByUji2Ke+bk5IQ9e/YAAIyMjDB69Gi0bNkS2traCA0NxY4dO/D27Vvs27cPycnJSu/3hXXz5k0AQIkSJQq0aFaZMmVgaWmJkJAQxMXFITIyskiDqPj4eIwdOxYJCQnQ0dHBwIED0aVLF1SsWBGJiYl4+PAhdu3ahfj4eLx48QJ//fUX1q1bV6hr5uX9dsCAAfjrr7+QnJwMPz8/jb2zjx07BgCoUKECOnbsWKi6vjZbtmxBbGwsgJwequXKlRO5IiL6ljGgJCIiykWlSpUQGxuLDx8+ICMjQ+gFGRMTIywM0aJFC2zbtk3pA3vz5s0xYMAAzJs3D8eOHcPRo0fh4OCATp06AcjpoaS4mqqxsbHKB8+0tDTMnj0bWVlZqF27tkqvk2bNmqFPnz5wdnbGli1bEBQUhMOHDwtB58e0tLTg6uoKU1NTAEDLli3V7hcfH68yJLl169aQSqVwdXVFRkYGLl++jOHDh2PJkiVK9TRr1kzo4ePn55fvgDIjIwMfPnzAli1bhHsF5CwK0alTJ/Tp0wepqak4ceIEFi5cqNQrVT4sT1dXF9u3b0fTpk2Vzm1nZ4eOHTvil19+AZAzZFFTQCmRSNCuXTts3bpVqYdpp06dULZsWRw8eBBSqRQnT54UQuZatWoBgDD83MDAoNArcEulUjx8+PCT+2lra6v0XCyK9nPs2DEhnBw5ciQWLFigdA1ra2sMGjQIffr0QXR0NG7fvo03b96gcuXKwgrkij03q1at+llXJc/OzkbNmjWxc+dOIRhs27atsP3cuXNCODlixAjMnz9faUhxq1atMGjQIIwcORLh4eFYvnw5unTpIgxdv3HjhnA/li1bptKbrVu3bqhUqRJcXV0RExMDf39/2Nvb56n2jxc8kQ9dVvThwwcsWrQI2dnZKFmyJLZv3y7MlQvk/E379euHRYsWwcPDA48fP4azs7MQEOfVd999h82bN2P06NHC3y8yMhI7duwQekY3aNAAbdu2RadOndCqVatce0s7OTkJ4eScOXMwduxYpZrt7e0xfvx4XLlyBf7+/rh+/brS85IzMjLC/v37hfcwAOjQoQMaNmyI3377DUDOlz+KAWVR3LMbN24I4WSdOnWwZ88epYC9ZcuWGDBgAMaOHYv79+/j6NGj6Nq1K+zs7PJ2w3ORlpaGmJgYADlBdUF7ZiqG3C9evCjSgHLXrl1Cj/fff/8do0ePVtreuXNnDBgwAL169cL79+9x7tw5ZGZmFqqXaV7eb/v27Yu1a9ciMzMT3t7eagPK+Ph4YSRAnz59irTna3EklUqRlJSER48e4ciRI/Dx8QGQMxXAnDlzRK6OiL51XCSHiIgoF4pDQxWHHLu5uSE1NRVaWlr466+/1PYm0tHRweLFi4UeCfIPuHl1/PhxYRjp0qVLNQ6JmzZtmtATMrdrtG7dWumDvSbGxsaYMGGCyuM9evQQfi5VqhRmzpypso+5ubkwX11ERMQnr6WOra2tUjgpV6NGDWHY/YcPH5Qm809NTUV6ejrKlSsHGxsblXBSzsbGRhg+Kv/Qr8nChQtVhr8DUAo1P/eCIBKJBP379//kf46OjirHFkX7iYqKQpUqVVCiRAlMnDhR7fEGBgZKc01+6r5+bgMGDNDYa3H79u0AgOrVq2Pu3Llq5zs0MjLC0qVLAeRMbeDu7i5sk/c0AoDatWurvcaoUaMwZMgQzJw5UwhRioqHh4fwPjR16lS1IZ62tjaWLFki1Hf48GGV6RLyonHjxjh+/Di6dOmisi0rKwv379+Hq6srRo0ahc6dO8PNzU1l6DMAvH//Hr6+vgByAmDFcFJOV1dX6P0MAJcuXVJb05QpU9S+hzk4OAgh8sdTERTFPZPPewgAq1evVtv719DQEOvXrxeC2m3btql9DvmlGPDnd15TRYorsX88zL2w3r59C2NjYxgbG6t9LwIAExMTtG7dGkDOdAoFaZP5VbFiRaFHZGBgIOLj41X28fHxEeZd/C8N7zY3N1f7X9OmTdGhQwf89NNPQjhpYmKC7du357oqPBHRl8CAkoiIKBdSqVT4WTHMuHjxIoCcoCO3niilS5cWeipev349XxPQy6+hp6ensmiOIh0dHVhbWwMAnj17pjEgatasWZ6ua2VlpXYRGsWAy8LCQuMQT/kH4eTk5Dxd72Py56KO4r1WPH/JkiXh6emJkJCQTy5wIB/+p/i3/ZiJiYnGD2uKC4YU9Dl+CUXRfmbMmIGLFy/i1q1buc5lqLgwSm739Uto3ry52scTExNx+/ZtAECbNm1y7SnVokULIQwKDg4WHq9bt67w87x58xAUFKQSypmYmGDFihX4+eef0aBBgwI/D3UCAwMB5PzNBg8erHE/fX19YXt6errSYiL5UaVKFWzdulUYIt2qVSu1c+lKJBIsW7YMI0eOREpKitK2S5cuCe97/fr103gtc3NzeHl54caNG5gxY4bafTQt5qSlpSW8NyQmJiptK+w9y8zMFNpA48aNYWFhofEcNWvWFF5Ld+/eVRuI5ZdMJhN+Lsy8kYrHfmohovxatWoVAgMDERAQkOtcy4pTXXyp9wl5L/6MjAwhkFN0/PhxADmjGor69VqclS1bFh06dMDSpUtx+vRpjSMqiIi+pP92H3YiIqJCUuxpIh+SnZmZKSz0EBkZmedFQVJTUxEXF4fKlSvnaX/50N6MjIx8DYuNjIxU21tOcYhfbuRzKn5M8YNnbiv15rbCdl5Ur15d4zbF1V8VF8pQJP/wnZKSgqioKERERODZs2cICwvDjRs38Pr1awDKH/zzU4Pi3HSZmZka9ysK1apVw/nz5wt0bFG2H/k9zcrKwps3bxAREYGXL1/i8ePHuHPnDu7fvy/sq64X3Zek6fX18OFD4W9+5MgRHDlyJE/ni4yMFH5u0KABOnXqhICAADx58gSjR4+GoaEh2rVrh/bt2yvNSfo5yHsH1qlT55O96RSD2vDw8EINN65VqxZ+/vln/Pzzz0hNTcXt27cRHByMwMBA3Lt3T9jv2rVr+O2337BlyxbhsefPnws/N27cONfrfKqd5rawiry388evycLes1evXglfROTlS55mzZrB398fMpkMT548QatWrT55TG4Ua/44fM0PxWPlvU2Lmvx9IiMjA69evUJkZCRevHiB8PBw3Lp1S2mBpC/1PmFjYwMjIyPEx8fD29tbqYfny5cvhS8t5HO//ld4eXkJP2dnZ+P9+/fw9/fHvn37IJVKYWRkhJ9++gkdOnQQsUoiImUMKImIiDSQyWTCkE4jIyMheEtKSirwh6vExMQ8B5QF7X3z8WrNcnld1CIvC2p8znm6FIfVf0yxF5C6gPHNmzfYsWMHzp8/rxQsKdLW1v7k368wNRQXRdV+MjMzceTIERw9ehT3799X2/OpqHtkFYamdl5U90O+QJO3tzdkMhkSEhJw6tQpnDp1CgBQv3599OnTB46OjvlenOZT5MNi87Iyt+KQ3qIcTluyZEm0a9cO7dq1w4wZM/D8+XM4Ozvj9OnTAHJWRL5z544Q5sXFxQnHGhoaFvi6enp6efry4+PXZGHvmeK9U9yuiWIvwaK47yVLlkTlypXx5s0bvHr1Smku5PxQnBLjcyxQlZqaCjc3N5w4cQLh4eFqv7zJy3tvUdPT00Pv3r2xd+9e3Lp1C5GRkUIvePniOLq6uujTp0++ziuRSJSmfPhYuXLlULVq1YIXXkjqwv62bduiW7duGDduHF6+fImffvoJq1evLtDK8EREnwMDSiIiIg2eP3+ODx8+AACaNGkiPK74watjx45q52LUJD9z0smvY25ujr/++ivPx2nq/ZfX4YFf6yIBAQEBmD59utIQUwMDA5iamqJevXpo2rQp2rdvjylTpqjMU/dfVBTtJz4+HuPHj8fdu3eFx3R0dFCrVi3UrVsXDRs2hJWVFUJDQ7F27dqiK16NvAYbmtq5Yo/biRMn5nnxmo/D19KlS+Pvv//GtGnT4Ovri4sXL+LOnTvCMObw8HCsXbsWbm5u2LNnT5EuRiIP3/LyWla8X/kJkDMyMhAXF4fY2FhUr179k6FinTp1sHHjRsyZM0fotXXlyhUhoCyqXsYFHd5c2HuW30BNsZ0VZki2oubNm8PX1xfp6el48OBBnqfrkJOvUA/k9H5XnKogr3K7D5GRkfjpp5/w8uVL4TE9PT3UqVMHdevWRePGjdG6dWscO3YMbm5u+b52YX3//ffYu3cvAMDb2xuTJk0C8H/Duzt27Jin8FnRwYMH4eLionH7gAEDinQl96JiZWUFJycnzJgxAzKZDPPnz0fVqlXVzs1KRPSlfZ2fQIiIiL4AxbnnFIfpKX5g//Dhw2dbldjQ0BASiQTx8fGfdeXj/wKJRIIZM2YgJSUFurq6mDBhAnr16oW6deuqhAQfz5H3X1UU7WfZsmVCOGltbY1x48bB0tJSZRGaa9euFbjOvPZIlX9ZUFDyxark1ynsa6pGjRoYP348xo8fj+TkZFy/fh2XLl3CqVOnEBsbi9evX2PRokXYvXt3oa6jqFy5cnj79q1Sr0RNFHt3KT73T/H09MTixYsB5CyupLiqe27GjBkjBJSK85gqvl8mJCR88V5lhb1nivXn5RxF1WNUkZ2dnbDQ0NGjRzUGlNnZ2dDS0lJ5zzt37hzS0tIAqM7xWxSvv5kzZwrhZO/evfHjjz+iSZMmKj09Dx48qPEcn5N8fslHjx7h1KlTmDRpEkJDQ4Ve9v+lxXHywsHBAYGBgThy5AgyMjLw+++/4/jx43keZUFE9LkUn/E4RERExcyhQ4cA5HyA6927t/C4vr6+0BPy3r17nwxO3N3dsX//fly8eDFfvYnMzMwA5KyQqjiPmzq+vr7YvXs3zp07980EcIqOHz8u/B0mTpyIadOmwdTUVOWDulQqzXVY3n9JYdtPXFycMGy3du3a2Lp1K9q1a6d2hexXr14VuE75qsdAzjBRTQpzDSBn6LXc1atXc903KysLLi4ucHd3x61bt4THMzMz8fz5c9y4cUNpfwMDA3Tu3BkLFy6Ej4+PMIQ0ODg41+eUX/L5bp8/f65xKge5O3fuCD/np8ecYi/vgICAPB+nOD+s4lyRiqtuP3r0KNdzDB8+HL179xYC0qJQ2HtWo0YN4bkpbtdE3lMRyOldWhTs7OyEe+rl5aVx+opLly7Bzs4Omzdvxrt37wDk9IjdvHkzgJx/y0aNGqV0TGFff3fv3hXuS5s2bbB27VpYWlqqHYZe2NdwYcgXywkPD0dkZCT8/PwA5ITINjY2+T7f1KlTERYWpvG/4th7UtH8+fOF6Waio6OxevVqkSsiImJASUREpNbBgweFD9P29vYqC1/Ie6FkZGTgwIEDGs/z+vVrLF26FMuXL8eKFSuUhk9/atilYk+X3HphpaSkYMmSJXBycsLs2bOLbFjh10RxaKHicPyPnT59Gunp6QA+3wI3xeX+F7b9REZGCsM6zc3NNQ79T0pKElYMB1QXL/pUO1dcBCQ6OlrtPlKpFEFBQbme51NMTEyE0PbWrVsIDQ3VuO+pU6ewadMmLFy4EIcPHxYeHzduHHr06IExY8Zo/CKgXLlySout5He14tzaj/xvmpWVBQ8PD437SaVSYREgXV3dXFdx/1iLFi2E+RovXLigEsZqotgGWrduLfzctm1bIQQ7ceKExuNjYmJw8+ZNPH78uEhD3cLeMx0dHbRt2xYAcP/+faVFgT728uVLoZ02aNAg38OGNdHT0xOmEklNTcWMGTPUfjHm6+uLiIgIbNiwAQ4ODjhx4gQWL14sTGnRo0cPlZ7DeXn9AZrD6oiICOHn3BZBioqKwn//AQsAACAASURBVM2bN4XfNS1yll95fb/t06ePEJr6+fkJi4/16tWr0Au7fY1Kly6NZcuWCb8fPnxY6csYIiIxMKAkIiL6yOnTp7Fq1SoAOf8TP3v2bJV9RowYIXzo3rRpk9ohrlKpFLNnzxaCsBEjRihtV/xQpC7sGDx4sDDk6uDBg/Dx8VHZRyaTYdGiRcJiDIMGDcp1gZf/KsVVaTV9kA4NDcXKlSuF3/MbHOWV/O8qX/lXLIVtP4r39NatW2oDkQ8fPmDWrFlCby1A9b5+qp3Le7gBOT1h379/r7LPmjVrIJFI1D/RfBgzZozw8+zZs5WGIstFRUUJvZ+0tLSUXrddunQBAKSnp2PdunVqrxEbGytMD1GzZs18Da8G/u9+qbtX33//vRAobdq0SW2gkJ2djeXLl+PFixcAclYnzssCMYrXnzJlCoCc9jFx4kScO3cu12MuX74MZ2dnAEDLli3RsmVLYZuJiQm6d+8u7Ofu7q625iVLlghDjAcPHpznej+lKO6ZYrv5/fff1fbCTkxMxIwZM4TgbezYsUX2HACgX79+wmImd+/exY8//qgyl+5vv/2GefPmoVKlSoiPj8fMmTPh6ekJIKc35/Lly1XOW6tWLeE17+fnh9evX6vss2vXLty/f19tXYrvE0FBQcJcrIokEgmmT5+utK2o3n/z+n5bvnx54fV74MABYUXx/9rq3fnRpUsX2NraAsh5rS9evPizfXFHRJQXnIOSiIi+KREREUo9RgAgLS0N79+/R3h4OPz8/IReHnp6eli3bp3aRWfq1KmDGTNmYM2aNUhPT8eYMWMwePBgdO3aFQYGBnj69Cl2794tfIC0sLCAo6Oj0jmMjIygp6eHjIwMnDhxAu3bt0fZsmVRq1YtGBoaomzZslixYoUwmf1vv/0GPz8/9OrVC+XLl0dERATc3NyED9zVq1fH1KlTP8dtK/Z69OiBrVu3QiaTwc3NDampqbC3t4eRkRFiYmLg5+eHkydPKn1A/vDhA2QyWZH3eDQ2NsazZ88QFhYGd3d3NGjQAOXKlSvSxVLyorDtp1atWmjUqBEePHiAt2/fYvjw4Rg7dixq1aqF5ORkhIaG4vDhwyqBxscBo7GxsfDzwYMHUb9+fejq6qJhw4YoWbIkqlSpgtatWyMkJATR0dFwdHTE+PHjUaNGDURHR+Pw4cMIDg5GzZo1lXprFcTAgQNx5swZXLx4ES9evEDfvn0xevRotGrVCpmZmbhz5w527twprPg9atQoNGrUSDh+8ODB2LNnD6Kjo7F37148fvwYAwcORPXq1SGVShEWFoY9e/YIYerkyZPzXaOxsTGioqJw6dIl+Pr6omrVqjAxMYGJiQnKlCmDlStXYtq0aUhJScGIESMwdOhQ2NjYoEyZMnj+/Dnc3NyEIbe1a9fG/Pnz812Do6Mjnj9/jr179yIxMRGTJ09Gs2bNYGdnBzMzMxgZGSE5ORnPnz+Hn58fAgMDAQCVK1dWG9wuWLAAISEhiI+Px6JFi3D16lX06tULRkZGePHiBfbu3Sv0TOzbt69SD8zCKop71rp1a4wYMQJ79+7F06dP0bdvX4waNQotW7aElpYW7t69i507d+LNmzcAcuZh7NevX5E9BzknJydkZWXh5MmTePjwIfr164fu3bujS5cuqFGjBvT09FC5cmW0a9dOWKFarl+/fir/9gE5AV/Pnj3h6emJ5ORkODo6YuLEiTAzM0NsbCyOHTuGM2fOaHz9tWzZEsbGxpBIJHj48CFGjx4NR0dHVKtWDQkJCbh27Ro8PDyE15Scui8iCiI/77cDBgzA2bNnhSC6Xr16sLCwKJI6itLWrVvzNB+kmZmZMHS9oBYsWIDLly8jJSUF4eHh2LVrF8aNG1eocxIRFRQDSiIi+qYsXLgwT/vVrl0bTk5OSj2BPjZ+/HhoaWnB2dkZGRkZcHNzU7tCqZWVFVxcXFTm5NLR0UHXrl1x+vRpvH37VvhQ4OTkhO+//x5AzmT2mZmZWLx4MVJTU3HixAm1wyTNzMzw77//qv0A+i1o2LAhfv31Vzg7O0Mmk8HT01PoOaSoc+fOMDExweHDh5GRkYGXL1+idu3aRVqLnZ0drl69iszMTKG99e/fP18raReVwrafP//8EyNHjkRCQgLCwsIwZ84clWONjY0xadIkYbjgkydPlLZXrVoVjRs3xv379/H48WOhR+Lu3buFobMrVqzAyJEjERMTg7CwMMyaNUvpHJaWlpg1a5ZKyJ9fWlpa2LBhAxYsWIATJ04gISEB69evV7uvo6OjyvM1MDDAv//+i/HjxyMmJgbBwcFKi2nJ6erqYtq0aQXqnWVnZ4cdO3YgJSUF06dPB5ATdE6bNg1AzpQT69atw8KFC5GSkoJ9+/Zh3759Kufp0KEDVq9eDQMDg3zXAOQEF3Xq1MGGDRuQmJiIO3fu5DoHo7W1NZYtWybMa6fIxMQEe/fuxS+//IKoqCh4e3vD29tbZb8ePXrgjz/+KFC9uSmKezZ//nzo6elh586diIuLUxvEyud4/Lj9FhX5l2bt2rWDs7OzME+sfK5YdQwNDYV2HhISgtmzZyuF7kBOb+J79+4hPDwc0dHRKv9O1qlTBy4uLujVq5fK+b/77jv8/fff+OWXX5CWlobr16/j+vXrKvvVrl0bgwYNwpo1awDkvE+0aNGiILdBSX7ebzt37oyKFSsKPWCLa+9JxWklctOtW7dCB5RVqlTBlClThDkoXVxc0LNnT5VpbYiIvgQGlERE9M3T1dWFgYEBqlSpgkaNGqFr166wsbHROOeeonHjxsHe3h779+/HlStX8OrVK6SmpsLQ0BCNGzdG37594eDgoHEePicnJ1SoUAF+fn549+4dypYtq9LTpG/fvmjfvj3279+PS5cuISIiAsnJyShdujQaNGiAnj17YuDAgd/kPFqKfvnlF1hYWGDv3r0IDQ1FQkIC9PT0YGxsjEaNGmHgwIHo3LkzgoKChA+Ap06dwsSJE4u0DkdHR0ilUri7uyM6Ohr6+vqiLlxUmPZjbm6O48ePY/v27bh06RKio6Mhk8lQtmxZmJqawsbGBoMGDUKZMmWwbds2vHr1Cr6+vvj111+VeqZu2bIFq1evxpUrV5CUlARDQ0OlYbK1a9fGyZMnsXv3bpw5cwYRERHQ1dWFqakp+vbti2HDhuHp06dFcj9KlCiBtWvXYtiwYThy5Ahu3LgBiUSCrKwsGBsbw8rKCkOHDtX45YS5uTl8fHxw8OBBXLx4EU+ePMH79+9RsmRJVK5cGe3bt8fQoUOVFofJjxkzZkBfXx8nTpxATEwMDAwMVHqb9erVC23atMG+ffsQEBCAyMhIpKeno3LlymjYsCEGDhyITp06Fap3sJaWFhwdHdG7d2+hl2RYWBji4+ORlJQEAwMDVKpUCVZWVujRo8cn57k0MzODj48PDh8+jDNnziA8PBwfPnxAuXLlYGFhgSFDhqBr164FrvdTCnvPtLW1MWfOHPTr1w9ubm64evUqYmJioK2tjapVq6JNmzYYPHgwGjRo8Nmeg9zgwYPRu3dvnDp1CufPn8eDBw8QGxuLrKwslC1bFnXr1oWVlRV69eqFWrVqwcXFBTt27MCVK1cwYMAAjB8/XilELV++PDw8PHDgwAGcPHkST58+hUwmQ61atdCzZ0+MGjUq1zkj27Vrh6NHj2LHjh0ICgoSpk4wMjKCmZkZevTogb59+yIzMxP//PMPUlNTcerUKQwZMqTQ9yI/77e6urqwtbXFgQMHoK2tLQyZ/9aNGjUKXl5eCA8PR2pqKlasWIEtW7aIXRYRfYO0ZPLJXoiIiIiIiOg/59GjR9iyZQvOnDkDFxeXzxoGF2eDBw9GaGgorK2t4erqKnY5RESkgAElERERERHRN+DVq1eoXLmyxl79/2VPnjwRhqk7OzvDwcFB5IqIiEgRh3gTERERERF9A6pWrSp2CaKQSqVYtWoVgJx5c+UryxMRUfHBgJKIiIiIiIj+U0JDQ7F161YYGhri5s2bePbsGQBgwoQJ3/yczURExREDSiIiIiIiIvpPMTAwwLlz55Qea9u2LRwdHUWqiIiIcvPtTT5CRERERERE/2nVqlVD/fr1oa+vDxMTE4wZMwZbt279JuffJCL6GnCRHCIiIiIiIiIiIhINvz4i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EwoCQiIiIiIiIiIiLRMKAkIiIiIiIiIiIi0TCgJCIiIiIiIiIiItHoil0AUXEUH5+M7GyZ2GXQV6pChdKIi/sgdhn0lWM7osJiG6KiwHZEhcU2RIXFNkRFge1IfNraWjAyMtC4nQElkRrZ2TIGlFQobD9UFNiOqLDYhqgosB1RYbENUWGxDVFRYDsq3jjEm4iIiIiIiIiIiETDgJKIiIiIiIiIiIhEoyWTydjHlYiIiIiIiIiIqJhIS8/A+6Q0scsoMtraWqhQobTG7ZyDkkiNaau8EBufLHYZRERERERERPQNclvtiPf47wSUn8Ih3kRERERERERERCQaBpREREREREREREQkGgaUREREREREREREJBoGlERERERERERERCQaBpREREREREREREQkGgaUREREREREREREJBoGlERERERERERERCQaBpREREREREREREQkGgaUREREREREREREJBoGlERERERERERERCQaBpREREREREREREQkGgaUX5BMJhO7BBXFsSYiIiIiIiIiIvp2FLuActOmTTA3N8fmzZsLfI6kpCTMmzcP7dq1Q5MmTdCpUyfExsYWYZX5d/LkScyaNUvUGhSlp6fDxcUF27dvF7uUXMlkMowcORK2trYa9/nnn39gbm6u8T93d/cvWDEREREREREREeWHrtgFfA6rVq2Cp6cnKlSogK5du0Imk6FixYqi1XPz5k389ttvaN26tWg1fGznzp3YtGkTpkyZInYpuVq9ejWuXr2KmjVratzn4cOHAABbW1uUKFFCZXtuxxIRERERERERkbiKXUDp6OgIBwcHlC9fvsDnCA0NBQBs3LgRVlZWRVVagWVnZ4tdgoriWJOi9PR0LF++HB4eHp/c98GDB/juu++wfv166OoWuyZNRERERERERES5KHZpTvny5QsVTgKAVCoFAFSuXLkoSqIvLCAgAH/++SeePn2KGjVqIDIyUuO+SUlJiI6ORrNmzRhOEhERERERERF9hYr9HJTy3y9cuIBz585h2LBhsLS0RKtWrTB58mSEhYWpHBsREQEA6NatG8zNzeHp6YmoqCiYm5tj2rRp8Pb2RqdOnWBhYYHvv/8eGRkZAIA3b97AyckJDg4OsLS0RNOmTdGtWzcsWbIEMTExKrX6+/tj7NixsLa2RtOmTdG9e3csXboUr1+/FvaZO3cuHB0dAQAhISEwNzfH3Llzler19fXFvHnz0Lx5c7Rp0wb//vuvUK+muRdtbW1hbm6OqKgopcelUilcXV3Rv39/WFpawtraGuPGjcP169eFfbp27YoNGzYAAFxcXIR7BAAjRoyAubm50v5ymzdvhrm5OTZt2qRyz9U9B7k3b95gyZIlsLGxQZMmTWBtbY25c+dqDB7Hjx+P58+fY8SIEdi6davafeQePHgAAGjcuHGu+xERERERERERUfH01XQ5c3d3h5+fH+rVqwdra2vcv38f586dQ3BwMHx8fGBiYgJzc3P06dMHfn5+SElJQffu3VGyZEmlOQgfPHiAc+fOwcLCAmZmZjAwMICenh6ePn2K4cOHIyEhAfXr10fHjh2RlJSEO3fu4ODBgwgICIC3tzdKly4NADh79iymTZsGXV1dWFlZoUyZMnjw4AEOHDiAs2fPwsvLC8bGxrC0tIREIkFgYCAqVKiA9u3bw9LSUum5OTs7IyYmBu3bt8fLly9hZmZWoHv04cMHjB49Gnfv3oWhoSHat2+P9+/f4/LlywgMDMSGDRtgb2+P7t274+rVq3j06BHq168Pc3PzQs/TqOk5PHjwAGPHjkV8fDzq1KkDGxsbREVF4ejRo/Dz84OrqyssLCyUzmVvb4/JkyerDWA/Jp9/smTJkpgzZw5CQkIQFxeH2rVrY/DgwXB0dIS2drHL4YmIiIiIiIiI6P/7agJKPz8/LF26FD/88AOAnJ6C48ePR3BwMDw8PDB58mTY2dnBzs4Otra2iIiIwLx581C9enUAEIKuyMhIjB49GvPmzQPwf3Mx/vXXX0hISMD8+fMxatQo4bpxcXEYNmwYIiIicP78efTt21fYX1tbG15eXjA1NQUAZGVlYfbs2Th58iQOHjyIqVOnYujQoTA1NUVgYCBMTU2xZs0alecWGRkJDw8PNGrUSKjp1atX+b5H69evx927d9G5c2c4OzvDwMAAAHDlyhWMHz8eCxcuhI2NDebPn4/Nmzfj0aNHsLOzw9SpU/N9rbw8B6lUimnTpiE+Ph6LFi3Cjz/+KOzv5eWFuXPn4tdff4Wvry/09fWFbRs3bszzdeU9KF1dXVGpUiU0a9YMEokE9+/fx8qVKxESEoINGzYwpCQiIiIiIiIiKqa+mtSmRYsWQjgJAPr6+hgyZAgA4O7du/k618iRI4Wf5cFV1apVYWdnhxEjRijtW6FCBXTv3h0AlIZuSyQS6OrqwtjYWHhMR0cHM2bMEIYz51XLli2FYE+xpvyQSqU4cuQI9PX18eeffwrhJAC0b98e/fr1Q61atfDs2bN8nzsv1D2Hs2fPIjIyEra2tkrhJAD0798fdnZ2iI6OxpkzZwp8XXkPypEjR+L8+fNwcXHBoUOH4OHhgapVq+LMmTPYv39/gc9PRERERERERESf11fTg7JZs2Yqj1WsWBEAkJKSkufzlClTBtWqVVN5fOnSpSqPvX37Fg8fPsSjR48AQJirEgCsrKwQGBiIQYMGoV+/fujcuTMaN26MGjVqYPjw4XmuBwAaNGiQr/3VuXv3LlJSUtC6dWu1iww5OTkV+hq5Ufccrl69CgBo06aN2mM6duyI06dPIyQkBL179y7QdQ8fPoyoqCiYmZlBS0tLqZ4FCxZg8uTJ2L9/v0rwTERERERERERExcNXE1CWKVNG5TEdHR0AgEwmy/N5ypUrp3Hbw4cP4ebmhtDQUERERAjBpzz4UrzOihUrMGnSJDx8+BAbN27Exo0bUaFCBdjY2GDo0KEq8yoWtKa8kkgkAIAqVaoU+lwFoe45yHucrly5EitXrtR47Js3bwp83VKlSqF+/fpqt3Xu3Bk6Ojp4/vw5UlJSUKpUqQJfh4iIiIiIiIiIPo+vJqBU7B1XGJqGT//vf//D2rVrAQD169eHra0t6tWrBwsLC1y9elVYVVyuatWq8PT0xNWrV+Hn54egoCA8efIEHh4eOHLkCBYtWiSs3l3QmnKTlZWV6++fg3y+TnXUPQf5/u3bt0eFChU0HluvXr3CF6eGnp4eypUrh3fv3iEtLY0BJRERERERERFRMfTVBJSfU2RkJJydnWFoaIht27ap9H68ePGi2uO0tbXRrl07tGvXDgAQExODvXv3Ytu2bVizZg2GDBkCPT29AtUkD/w0BY/v379X+l0+3F1Tb0T5UPUWLVqgVq1aGq8rD4LVXTcpKenThSuQz8/Zv39/9OvXL1/H5kV0dDT++ecfaGtrq+2hmZycjHfv3qFEiRJF0kuViIiIiIiIiIiK3lezSM7ndPfuXWRnZ6NDhw4q4WR2djaCgoKEnwHgxYsX6NOnD37++WelfU1MTDBr1iwYGRkhJSVFCPQK0vtT3tsvPj5eJSx89uyZSljYuHFj6Ovr486dO2qDxD179mDu3LnCqteaapJfNzY2VmXbnTt38vUcrKysAAABAQFqt69fvx79+vXD4cOH83VeudKlS+PYsWNwd3fHy5cvVbYfO3YMANCuXTthOgAiIiIiIiIiIipeGFDi/+ZtvHnzJhISEoTH09PTsXz5cmGRnPT0dABAjRo18O7dO1y6dAnnzp1TOtfly5cRHx+PatWqCcOav/vuOwCqvR5zY2hoCBMTE6SkpMDDw0N4/MOHD1i2bJnK/qVLl0b//v2RlpaGhQsXCrUCQFBQEI4fPw5DQ0N06tQp15rMzc0BAAcOHFBaFGj//v24fft2nusHgF69esHY2BgnTpxQWUn70qVLcHV1RVhYGJo2bZqv88qVK1cOPXr0AAAsWLBAKZi9d+8eNmzYAG1tbfzyyy8FOj8REREREREREX1+HOINwMLCApaWlrh16xbs7e3RokULZGdn49atW0hMTES9evXw5MkToVehjo4Oli1bhilTpmDy5Mlo0qQJqlWrBolEglu3bkFHRweLFi0Szl+tWjXo6uri4cOHGDt2LFq1aoWJEyd+sq4xY8bgzz//xOLFi3H8+HGUK1cO169fR6lSpdC6dWuEhIQo7f/7778jNDQUp0+fxs2bN9GiRQvExcXhxo0b0NbWxpo1a2BgYAAAwjDvQ4cO4dWrV+jXrx9sbW0xePBg7Nu3D9euXYO9vT2aNGmCZ8+e4cmTJ+jTpw+8vb3zfF9LliyJ9evXY8KECVi+fDl2794NMzMzxMbGCmHn3Llz0bBhwzyf82MLFizA/fv3ce3aNdja2sLS0hIpKSm4fv06srOzMX/+fDRv3rzA5yciIiIiIiIios+LPSiREzhu2bIFI0aMQJkyZRAYGIiwsDA0aNAAa9aswb59+6ClpYWAgABkZmYCALp3747t27ejY8eOiIqKgp+fHyIiImBnZ4fDhw/DxsZGOL+RkRFWrFiBatWqISQkBFeuXMlTXWPGjIGTkxMaNWqE0NBQ3Lp1C926dYO7u7sw56SiMmXKwM3NDVOnTkWZMmVw4cIFPHr0CB07dsS+ffvQsWNHYV8bGxuMHDkSJUqUQEBAAO7duwcAqF69Og4ePAhbW1u8f/8eAQEBKFu2LLZt24a+ffvm+95aWVnBy8sLgwcPhlQqhb+/P169eoVOnTph165dGDNmTL7Pqah8+fLw8PDAhAkTYGhoiMDAQDx69AgdOnTA7t27MXLkyEKdn4iIiIiIiIiIPi8tmUwmE7sIouJm2iovxMYni10GEREREREREX2D3FY7QiLJ+1SBxZ22thYqVCitefsXrIWIiIiIiIiIiIhICQNKIiIiIiIiIiIiEg0DSiIiIiIiIiIiIhINA0oiIiIiIiIiIiISDQNKIiIiIiIiIiIiEg0DSiIiIiIiIiIiIhINA0oiIiIiIiIiIiISDQNKIiIiIiIiIiIiEg0DSiIiIiIiIiIiIhINA0oiIiIiIiIiIiISDQNKIiIiIiIiIiIiEg0DSiIiIiIiIiIiIhINA0oiIiIiIiIiIiISjZZMJpOJXQQRERERERERERHlSEvPwPukNLHLKDLa2lqoUKG0xu26X7AWoq9GXNwHZGczu6eCMTYuA4nkvdhl0FeO7YgKi22IigLbERUW2xAVFtsQFQW2o+KPQ7yJiIiIiIiIiIhINAwoiYiIiIiIiIiISDQMKImIiIiIiIiIiEg0DCiJiIiIiIiIiIhINAwoiYiIiIiIiIiISDQMKImIiIiIiIiIiEg0DCiJiIiIiIiIiIhINAwoiYiIiIiIiIiISDRaMplMJnYRRERERERERESUf5nSdMQnSsUuo1gzNi4DieS92GV807S1tVChQmmN23W/YC1EX427W+ZAmhQndhlEREREREREuWr5+3YADCjp68Yh3kRERERERERERCQaBpREREREREREREQkGgaUREREREREREREJBoGlERERERERERERCQaBpREREREREREREQkGgaUREREREREREREJBoGlERERERERERERCQaBpREREREREREREQkGgaUREREREREREREJBoGlERERERERERERCQaBpREREREREREREQkGgaUREREREREREREJBoGlF+QTCYTuwQVxbEmIiIiIiIiIiL6dhS7gHLTpk0wNzfH5s2bC3yOpKQkzJs3D+3atUOTJk3QqVMnxMbGFmGV+Xfy5EnMmjVL1BoUpaenw8XFBdu3bxe7lFzJZDKMHDkStra2GvdJS0uDi4sL7O3t0aRJE7Rt2xaTJk3CzZs3v2ClRERERERERERUEMUuoCwKq1atgqenJ7S0tNC1a1c0a9YMFStWFK2emzdv4rfffsPbt29Fq+FjO3fuxKZNm5CWliZ2KblavXo1rl69qnF7ZmYmJkyYgE2bNiEpKQnW1tYwNTXF+fPn4ejoiKNHj37BaomIiIiIiIiIKL90xS7gY46OjnBwcED58uULfI7Q0FAAwMaNG2FlveuIFgAAIABJREFUZVVUpRVYdna22CWoKI41KUpPT8fy5cvh4eGR6347d+5EcHAwWrVqhS1btqB06dIAgODgYIwbNw7Lly9Ht27dULZs2S9RNhERERERERER5VOx60FZvnx5mJqawsjIqMDnkEqlAIDKlSsXVVn0BQUEBGDAgAHw8PBAjRo1ct33+PHjAIAFCxYI4SQAtG3bFu3bt0dKSgqHehMRERERERERFWPFLqD8eA5K+e8XLlzAuXPnMGzYMFhaWqJVq1aYPHkywsLCVI6NiIgAAHTr1g3m5ubw9PREVFQUzM3NMW3aNHh7e6NTp06wsLDA999/j4yMDADAmzdv4OTkBAcHB1haWqJp06bo1q0blixZgpiYGJVa/f39MXbsWFhbW6Np06bo3r07li5ditevXwv7zJ07F46OjgCAkJAQmJubY+7cuUr1+vr6Yt68eWjevDnatGmDf//9V6hX09yLtra2MDc3R1RUlNLjUqkUrq6u6N+/PywtLWFtbY1x48bh+vXrwj5du3b9f+zde3SNZ/7//9eOBDlhkAlC0UqiESRBnaIqdZhpNdQiOi2lB9oZh2+rUoceFGVRpk7Bx6iYcao2aZvP8FFGSauGJtFKE9KkpVGJw86BSIgkkr1/f/jtXVsOFQkbfT7WmrXGfV/7ut/3nXutrvVa7+u+tGzZMklSRESE9RlJ0ujRo+Xr62sz3mLVqlXy9fXVihUryj3ziu7B4uzZs5o1a5b69esnf39/BQcHa/r06crIyKjw3saNG6f09HSNHj1aa9asqXCMxccff6yYmBg9+OCD5c5dunRJklSnTp0q5wAAAAAAAID93HFLvCsTFRWlPXv2qF27dgoODtbRo0f1xRdf6JtvvtGOHTvk6ekpX19fPfHEE9qzZ48KCwvVv39/OTs767777rPOk5KSoi+++EKdOnWSt7e3XF1d5eTkpOPHj+vpp59WXl6efHx81KdPH+Xn5+v777/X1q1btW/fPm3bts3apbd7925NnjxZjo6O6tq1q9zd3ZWSkqIPP/xQu3fvVkxMjDw8PBQYGKjs7Gzt379fTZo0Ua9evRQYGGhzb0uWLJHRaFSvXr30yy+/yNvb+6ae0cWLFzV27FglJyerUaNG6tWrlwoKCvTf//5X+/fv17JlyzRo0CD1799fcXFxSk1NlY+Pj3x9fW2e0c2o7B5SUlL0/PPP6/z582rbtq369eunzMxMffbZZ9qzZ4/WrVunTp062cw1aNAgTZgwocIA9nrOzs7lwkmz2azo6Gh99913atasmbp3716jewMAAAAAAMCtc9cElHv27NE777yjv/zlL5KudgqOGzdO33zzjaKjozVhwgQNHDhQAwcO1IABA3Ty5EnNmDFDLVu2lCRr0JWRkaGxY8dqxowZkn79FuPChQuVl5enmTNnasyYMdbr5ubm6qmnntLJkye1d+9ehYaGWsc7ODgoJiZGDzzwgCSprKxM4eHh+r//+z9t3bpVkyZN0siRI/XAAw9o//79euCBB7R48eJy95aRkaHo6Gj5+flZazp9+nS1n9HSpUuVnJysvn37asmSJXJ1dZUkHThwQOPGjdObb76pfv36aebMmVq1apVSU1M1cOBATZo0qdrXupF7KCkp0eTJk3X+/Hm99dZbGjVqlHV8TEyMpk+frldeeUU7d+5U3bp1reeWL19+UzWcPn1a8+bNU2pqqjIzM+Xt7a0lS5bYzA0AAAAAAIA7yx23xLsyQUFB1nBSkurWrauwsDBJUnJycrXmevbZZ63/38Hh6iNo0aKFBg4cqNGjR9uMbdKkifr37y9JNku3s7Oz5ejoKA8PD+uxOnXq6NVXX7UuZ75RXbp0sQZ719ZUHSUlJfrkk09Ut25dLViwwBpOSlKvXr00ZMgQtW7dWj///HO1574RFd3D7t27lZGRoQEDBtiEk5I0dOhQDRw4UKdOndJ//vOfWqnh+PHj+uKLL6xhtMlk0k8//VQrcwMAAAAAAODWuGs6KDt37lzuWNOmTSVJhYWFNzyPu7u7vLy8yh1/5513yh3LysrSDz/8oNTUVEmyfqtSkrp27ar9+/dr+PDhGjJkiPr27asOHTqoVatWevrpp2+4Hklq3759tcZXJDk5WYWFhXrooYcq3AF9/vz5Nb5GVSq6h7i4OEmqdIl1nz59tGvXLsXHx2vw4ME1rqFz58769ttvVVxcrD179mjhwoV69dVXZTab9fjjj9d4fgAAAAAAANS+uyagdHd3L3fMsvmJ2Wy+4XkaNmxY6bkffvhBW7ZsUVJSkk6ePGkNPg0GQ7nrzJ07V3/729/0ww8/aPny5Vq+fLmaNGmifv36aeTIkeW+q3izNd2o7OxsSVLz5s1rPNfNqOgeLB2n7777rt59991Kf3v27NlaqaFBgwaSJDc3N4WFhcnNzU2vvvqqli9fTkAJAAAAAABwh7prAkpLSFhTlS2f/sc//qG///3vkiQfHx8NGDBA7dq1U6dOnRQXF2fdVdyiRYsW+vTTTxUXF6c9e/bo4MGDOnbsmKKjo/XJJ5/orbfesu7efbM1VaWsrKzKf98Klu91VqSie7CM79Wrl5o0aVLpb9u1a1fz4iowaNAg1atXTydOnFBhYaFcXFxuyXUAAAAAAABw8+6agPJWysjI0JIlS9SoUSOtXbu2XPfjl19+WeHvHBwc1LNnT/Xs2VOSZDQatXHjRq1du1aLFy9WWFiYnJycbqomS+BXWfBYUFBg82/LcvfKuhEtS9WDgoLUunXrSq9rCYIrum5+fv5vF34Ny/c5hw4dqiFDhlTrtzciPz9fERERKioq0pw5c8qdd3BwkKOjo4qLi29LgAsAAAAAAIDqu2s2ybmVkpOTZTKZ1Lt373LhpMlk0sGDB63/X5JOnDihJ554QuPHj7cZ6+npqalTp+oPf/iDCgsLrYHezXR/Wrr9zp8/Xy5c+/nnn8uFhR06dFDdunX1/fffVxgkbtiwQdOnT1dKSkqVNVmum5OTU+7c999/X6176Nq1qyRp3759FZ5funSphgwZoo8//rha81rUr19fUVFR+uijj3Ts2LFy57/99ltdunRJrVq1qvATAQAAAAAAALA/Akr9+t3G7777Tnl5edbjxcXFmjNnjnWTnOLiYklSq1atdO7cOX399df64osvbOb673//q/Pnz8vLy8u6rLlevXqSync9VqVRo0by9PRUYWGhoqOjrccvXryo2bNnlxvv5uamoUOHqqioSG+++aa1Vkk6ePCg/v3vf6tRo0Z6+OGHq6zJ19dXkvThhx/abAq0efNmJSYm3nD9kvT444/Lw8ND27dv1+bNm23Off3111q3bp3S0tLUsWPHas1rUbduXT355JOSpDfeeMPmb3f8+HHNnDlTkvT888/f1PwAAAAAAAC49VjiLalTp04KDAzU4cOHNWjQIAUFBclkMunw4cO6cOGC2rVrp2PHjlm7CuvUqaPZs2dr4sSJmjBhgvz9/eXl5aXs7GwdPnxYderU0VtvvWWd38vLS46Ojvrhhx/0/PPPq1u3bvrrX//6m3U999xzWrBggd5++239+9//VsOGDXXo0CG5uLjooYceUnx8vM34119/XUlJSdq1a5e+++47BQUFKTc3V99++60cHBy0ePFiubq6SpJ1mfdHH32k06dPa8iQIRowYIBGjBihTZs2KSEhQYMGDZK/v79+/vlnHTt2TE888YS2bdt2w8/V2dlZS5cu1UsvvaQ5c+boX//6l7y9vZWTk2MNO6dPn64HH3zwhue83pQpU5SYmKjExEQNHDhQQUFBKigoUFJSkkpKShQWFlbtXdUBAAAAAABw+9BBqauB4//8z/9o9OjRcnd31/79+5WWlqb27dtr8eLF2rRpkwwGg/bt26fS0lJJUv/+/fXBBx+oT58+yszM1J49e3Ty5EkNHDhQH3/8sfr162ed/w9/+IPmzp0rLy8vxcfH68CBAzdU13PPPaf58+fLz89PSUlJOnz4sB599FFFRUVZvzl5LXd3d23ZskWTJk2Su7u7YmNjlZqaqj59+mjTpk3q06ePdWy/fv307LPPqn79+tq3b5+OHDkiSWrZsqW2bt2qAQMGqKCgQPv27VODBg20du1ahYaGVvvZdu3aVTExMRoxYoRKSkr01Vdf6fTp03r44Yf1z3/+U88991y157yWm5ubtmzZosmTJ6tp06bav3+/UlNTFRAQoKVLl2ru3Lk1mh8AAAAAAAC3lsFsNpvtXQRwp0n+n2kqyc+1dxkAAAAAAFSpy+sfKDv7xj8p93vk4eHOM7IzBweDmjRxq/z8bawFAAAAAAAAAGwQUAIAAAAAAACwGwJKAAAAAAAAAHZDQAkAAAAAAADAbggoAQAAAAAAANgNASUAAAAAAAAAuyGgBAAAAAAAAGA3BJQAAAAAAAAA7IaAEgAAAAAAAIDdEFACAAAAAAAAsBsCSgAAAAAAAAB2Q0AJAAAAAAAAwG4MZrPZbO8iAAAAAAAAUH2lJcU6f6HE3mXc0Tw83JWdXWDvMn7XHBwMatLErdLzjrexFuCukZt7USYT2T1uDv/xQ23gPUJN8Q6hNvAeoaZ4h1BTvEPA7wNLvAEAAAAAAADYDQElAAAAAAAAALshoAQAAAAAAABgNwSUAAAAAAAAAOyGgBIAAAAAAACA3RBQAgAAAAAAALAbAkoAAAAAAAAAdkNACQAAAAAAAMBuCCgBAAAAAAAA2I3BbDab7V0EAAAAAACVKS4pUf6FYnuXATvw8HBXdnaBvcvAXY73yP4cHAxq0sSt0vOOt7EW4K4xNWq2ci6es3cZAAAAACT987llkggoAeBexRJvAAAAAAAAAHZDQAkAAAAAAADAbggoAQAAAAAAANgNASUAAAAAAAAAuyGgBAAAAAAAAGA3BJQAAAAAAAAA7IaAEgAAAAAAAIDdEFACAAAAAAAAsBsCSgAAAAAAAAB2Q0AJAAAAAAAAwG4IKAEAAAAAAADYDQElqsVsNtu7BAAAAAAAANxDHO1dAKRDhw7pmWee0UMPPaSNGzfau5wKFRcXa+3atapXr57GjRt3265bUlKi0NBQNWvWTP/85z9tzsXFxenZZ5+9oXnS0tJuQXUAAAAAAACoKQJK3JD169drxYoVmjhx4m27ZllZmaZNm6b09HQ1a9as3PmmTZvqiSeeqPT3hw8fVmZmph588MFbWSYAAAAAAABqgIASN8RkMt3W6124cEGvv/66vvzyy0rHPPDAA1q8eHGF53766ScNHz5cDRo00KpVq25RlQAAAAAAAKgpvkGJO4rZbNa2bds0ZMgQffnll2rVqlW15ygpKdGUKVNUVFSkt99+Wy1atLgFlQIAAAAAAKA2EFDWgm3btunpp59WUFCQAgICNHz4cEVFRZXbUMZkMmnTpk0KDQ1V586dFRISopUrV6q0tLTcnHFxcfL19dXYsWMrvKafn598fX3LHc/Pz9eyZcv02GOPqXPnzurbt68mT55c4TcYk5KS9Nprr6lfv37y9/dXYGCgQkNDtXr1ahUXF1vHhYSEaNmyZZKkiIgI+fr66tNPP7WeLy0t1aZNmzRs2DAFBAQoMDBQw4cP1+bNm8vd24oVK+Tr66udO3dqxowZCggIUPfu3bV69WpJ0qlTpzR16lTl5uZq8uTJmjt3biVPvXIbN27Ujz/+qODg4CqXgAMAAAAAAMD+WOJdQ2+88Yaio6Pl4uKiTp06ydnZWQkJCXrzzTcVFxenRYsWyWAwSJLCw8O1fft2ubm5qXfv3iooKFBERITuv//+WqnlzJkzGjt2rE6cOCFPT0/17dtXRqNRu3btUmxsrDZs2KDAwEBJ0vbt2xUeHi5JCgoKUseOHZWVlaXExESlpaXp6NGjioiIkCT1799fcXFxSk1NlY+Pj3x9fXXfffdJurp5zosvvqj4+Hi5urqqR48ekq4GrHPmzNHevXu1evVq1a1b16bWJUuWyGg0qlevXvrll1/k7e0tSXJyctLw4cP117/+VS1btlRcXFy1nkFubq5WrVolBwcHTZ8+/eYfJgAAAAAAAG4LAsoaiIqKUnR0tB588EGtXr1azZs3lySdO3dOL7/8srZt26Zu3bpp5MiR2rlzp7Zv3677779fGzZskIeHh6SrQd748eNrpZ7Zs2frxIkTGjFihGbNmiUnJydJ0meffabp06dr5syZ+vzzz1VSUqK5c+fK0dFRmzdvVqdOnaxzJCYmatSoUdq9e7eMRqM8PT01c+ZMrVq1SqmpqRo4cKAmTZpkHf/+++8rPj5egYGBWrVqlRo3bizpalD40ksvaf/+/Vq+fLmmTp1qU2tGRoaio6Pl5+cn6ddvXHp6emrevHk3/QwiIyN18eJF/fnPf7aGngAAAAAAALhzscS7BtatWydJWrBggTWclKTGjRtbQ7bIyEhJ0tatWyVd7bi0hJOS1L17d40ePbrGtRiNRsXGxsrDw0Nvv/22NZyUpCeffFLBwcFq2LChcnJylJ2drT59+uiFF16wCSclKSAgwLp0/PTp01Ves6ioSFu3bpWjo6OWLFliDSclqUmTJlqyZInq1KmjzZs32ywZl6QuXbpYw0lJcnCo+atYWFioqKgoSaq10BcAAAAAAAC3Fh2UNykrK0vp6elq1KiR2rdvX+68t7e3PD09deLECRmNRh06dEhOTk7WJdDXevTRR7V27doa1WNZCt2nT59yy6mlX8NUi+t3vy4rK1NmZqaSk5N1/vx5SdKVK1eqvOaRI0dUVFSkLl262AS0Fq1atVLHjh2VmJio5ORkde3a1XquomdWU5999pkuXLigXr162YSfAAAAAAAAuHMRUN6ks2fPSpLy8vIq3KzmWkajUVeuXFHz5s3l6Fj+kXt5edW4nuzsbElSs2bNbmi82WxWbGysYmJilJaWplOnTlkDScs3M6/f5Od6WVlZkqquv2XLlkpMTFROTo7N8YYNG95QndXx+eefS5KGDBlS63MDAAAAAADg1iCgvEllZWWSri5l7tWrV5VjS0pKqjxfUWhZFbPZbP1m4/X13IiysjJNmDBBsbGxcnJykr+/v7p37y4fHx916dJFCxYs0DfffHNDdUi/BpqVXUtSua7O2ljSfa1z587pu+++U926dfXoo4/W6twAAAAAAAC4dQgob5LlO5Kurq7llktfz2w2q169esrJyVFJSUm5sM7SiXgtS4BXUfB48eLFct2NTZs2lfRrZ+f1EhISdObMGXXv3l0HDhxQbGys/P39tWbNGutvLQoKCqq8H4s//vGPkq5ueFMZy7nrr1Hb9u3bp7KyMgUHB8vd3f2WXgsAAAAAAAC1h01yblLLli3VvHlzZWZm6vjx4+XO5+bm6k9/+pPGjh2rwsJC9ejRQ1euXNFXX31Vbuy+ffvKHXNxcZH069LtayUmJpY7FhQUJEk6ePCgSktLy51fvny5wsPDZTQa9f3330uSRowYUS44zM7O1o8//ihJNl2aFXVJ+vv7y9nZWUlJSRVuqHPy5EmlpKTI3d39lnxz8lpJSUmSfn0OAAAAAAAAuDsQUNbAmDFjZDKZFB4ebhPQXb58WTNmzFB6erpcXV3l6uqqZ599VpI0f/58m47D5ORkrVmzptzcbdu2lZOTk9LT07V//37r8aysLL333nvlxrdp00a9e/fWmTNntHDhQpvOy5iYGMXHx6tt27bq2LGjdUObL7/80mac0WjU5MmTrd+ivHZper169STZdlc6OzsrLCxMpaWlmjJlinVzHenqkuspU6bIZDIpLCyswo17atORI0ckqdyu5AAAAAAAALizscS7BsaMGaPDhw9r165deuyxx9SxY0e5ubkpMTFR586dU+vWrTV79mxJUnBwsJ5//nlFRkZq8ODB6tmzp0pKShQXFyd/f/9yXZEuLi566qmntHHjRo0fP149evSQk5OT4uLi1KZNG/n4+Fg7HS3effddPfPMM9qwYYP27t2rDh066NSpUzpy5IicnZ21dOlSGQwGDR06VJGRkYqNjdWgQYPk5+envLw8fffddzKZTGrbtq3S09Ntujdbt24tSfroo490+vRpDRkyRAMGDNCUKVOUkpKihIQE9e/fX926dZMkxcfH69KlSwoODtYrr7xyK/8MkqTMzExJV3cOBwAAAAAAwN2DDsoacHBw0NKlSzV//ny1b99eR48e1TfffKOmTZvqr3/9q6KiomyWUE+bNk2LFy+Wt7e3vvnmG/34448aNWqUFi5cWOH8M2bM0LRp09SmTRvFx8frhx9+0IgRI7Rp0yY5OzuXG9+iRQt98sknGjt2rCRp7969yszM1J/+9CdFRUVZl1l7enpqy5YtGjBggIqKivTVV1/p7Nmz6tevn7Zs2aLXXntNkhQbG2udu1+/fnr22WdVv3597du3z9qxWL9+fUVGRmrGjBlq3bq1Dh48qEOHDsnHx0fvvvuu1q5de8u7J81ms/Ly8mQwGOTp6XlLrwUAAAAAAIDaZTBfv9sKAE2Nmq2ci+fsXQYAAAAASf98bpmys29sM0/cWzw83Pnbo8Z4j+zPwcGgJk3cKj9/G2sBAAAAAAAAABsElAAAAAAAAADshoASAAAAAAAAgN0QUAIAAAAAAACwGwJKAAAAAAAAAHZDQAkAAAAAAADAbggoAQAAAAAAANgNASUAAAAAAAAAuyGgBAAAAAAAAGA3BJQAAAAAAAAA7IaAEgAAAAAAAIDdEFACAAAAAAAAsBuD2Ww227sIAAAAAAAqU1xSovwLxfYuA3bg4eGu7OwCe5eBuxzvkf05OBjUpIlbpecdb2MtwF0jN/eiTCaye9wc/uOH2sB7hJriHUJt4D1CTfEOAQBuBEu8AQAAAAAAANgNASUAAAAAAAAAuyGgBAAAAAAAAGA3BJQAAAAAAAAA7IaAEgAAAAAAAIDdEFACAAAAAAAAsBsCSgAAAAAAAAB2Q0AJAAAAAAAAwG4IKAEAAAAAAADYjaO9CwDuRE2auNm7BNzlPDzc7V0C7gG8R6gp3iHUBt6jW+tKUbHyCkrsXQYAAHZFQAlUIHbKVF3OybV3GQAAALjHPbZhvURACQD4nWOJNwAAAAAAAAC7IaAEAAAAAAAAYDcElAAAAAAAAADshoASAAAAAAAAgN0QUAIAAAAAAACwGwJKAAAAAAAAAHZDQAkAAAAAAADAbggoAQAAAAAAANgNASUAAAAAAAAAuyGgBAAAAAAAAGA3BJQAAAAAAAAA7IaAEtViNpvtXQIAAAAAAADuIQSUd4BDhw7J19dXo0ePtncplSouLlZERIQ++OCDW36t/Px8LVq0SIMGDVKnTp0UEhKiBQsW6OLFixWOP3PmjGbNmqWQkBD5+/urW7dueu6557Rv375bXisAAAAAAABqhoASN2T9+vVasWKFioqKbul1Ll68qFGjRumDDz6QwWDQI488IoPBoPXr12vkyJEqKCiwGX/s2DENHTpUW7dulSQ9/PDDatu2rQ4ePKhx48Zp3bp1t7ReAAAAAAAA1AwBJW6IyWS6LddZunSp0tLSFBYWph07dmj58uXatWuXhgwZomPHjmnp0qU249944w3l5eXphRde0O7du7Vq1Sp9/PHHWr9+verWrau///3vOnbs2G2pHQAAAAAAANVHQIk7Rn5+vqKiouTm5qZp06bJweHq6+no6KhZs2apYcOGio6OVmFhoSQpPT1diYmJatmypV577TXVqVPHOlfPnj31l7/8RWVlZdq5c6dd7gcAAAAAAAC/jYCyFmzbtk1PP/20goKCFBAQoOHDhysqKqrchjImk0mbNm1SaGioOnfurJCQEK1cuVKlpaXl5oyLi5Ovr6/Gjh1b4TX9/Pzk6+tb7nh+fr6WLVumxx57TJ07d1bfvn01efJkpaWllRublJSk1157Tf369ZO/v78CAwMVGhqq1atXq7i42DouJCREy5YtkyRFRETI19dXn376qfV8aWmpNm3apGHDhikgIECBgYEaPny4Nm/eXO7eVqxYIV9fX+3cuVMzZsxQQECAunfvrtWrVyshIUFFRUXq0aOH3NzcbH7n6uqqnj17qqioSAkJCZKk8+fPKyAgQA8//LBNOGnRpk0bSVJWVlaFzxAAAAAAAAD252jvAu52b7zxhqKjo+Xi4qJOnTrJ2dlZCQkJevPNNxUXF6dFixbJYDBIksLDw7V9+3a5ubmpd+/eKigoUEREhO6///5aqeXMmTMaO3asTpw4IU9PT/Xt21dGo1G7du1SbGysNmzYoMDAQEnS9u3bFR4eLkkKCgpSx44dlZWVpcTERKWlpeno0aOKiIiQJPXv319xcXFKTU2Vj4+PfH19dd9990m6unnOiy++qPj4eLm6uqpHjx6Srgasc+bM0d69e7V69WrVrVvXptYlS5bIaDSqV69e+uWXX+Tt7W1diu3t7V3h/VmeU1pamvr27augoCB99NFHlT6P5ORkSZKnp+dNPU8AAAAAAADcegSUNRAVFaXo6Gg9+OCDWr16tZo3by5JOnfunF5++WVt27ZN3bp108iRI7Vz505t375d999/vzZs2CAPDw9JV4O88ePH10o9s2fP1okTJzRixAjNmjVLTk5OkqTPPvtM06dP18yZM/X555+rpKREc+fOlaOjozZv3qxOnTpZ50hMTNSoUaO0e/duGY1GeXp6aubMmVq1apVSU1M1cOBATZo0yTr+/fffV3x8vAIDA7Vq1So1btxYkpSbm6uXXnpJ+/fv1/LlyzV16lSbWjMyMhQdHS0/Pz9JV7tLv/nmG0myPpvrWY7n5ub+5rP4+eeftW3bNhkMBg0YMOBGHyEAAAAAAABuM5Z414Blh+gFCxZYw0lJaty4sebNmydJioyMlCTrLtNvvPGGTQDXvXt3jR49usa1GI1GxcbGysPDQ2+//bY1nJSkJ598UsHBwWrYsKFycnKUnZ2tPn366IUXXrAJJyUpICDAunT89Ok2LDlZAAAgAElEQVTTVV6zqKhIW7dulaOjo5YsWWINJyWpSZMmWrJkierUqaPNmzfbLBmXpC5duljDSUlycHCwflvS2dm5wuvVr19fkqzjKpOXl6fJkyfrypUrGjZsmHx8fKocDwAAAAAAAPuhg/ImZWVlKT09XY0aNVL79u3Lnff29panp6dOnDgho9GoQ4cOycnJyboE+lqPPvqo1q5dW6N64uLiJEl9+vQpt5xa+jVMtVi8eLHNv8vKypSZmank5GSdP39eknTlypUqr3nkyBEVFRWpS5cuNgGtRatWrdSxY0clJiYqOTlZXbt2tZ6r6JlZNsWxLIm/nuWbntd/2/Na586d04svvqiffvpJHTp00FtvvVXlPQAAAAAAAMC+CChv0tmzZyVd7daraLOaaxmNRl25ckXNmzeXo2P5R+7l5VXjerKzsyVJzZo1u6HxZrNZsbGxiomJUVpamk6dOmUNJC0BYVVBoPTr5jNV1d+yZUslJiYqJyfH5njDhg3LjXVxcZF0tTOzIpYuzMo6LH/55ReNHz9eJ06cUIcOHbRu3bpKxwIAAAAAAODOQEB5k8rKyiRdXcrcq1evKseWlJRUeb6i0LIqZrNZJpOpwnpuRFlZmSZMmKDY2Fg5OTnJ399f3bt3l4+Pj7p06aIFCxZYvwf5W3VIlXc8XlvX9V2dlm7Ja/3xj3+UpHJhpoUlhK3oG5WJiYl6+eWXdf78eT300ENavXp1uZ3AAQAAAAAAcOchoLxJlpDM1dW13HLp65nNZtWrV085OTkqKSkpF9ZZOhGvZQnwKgoeL168WK67sWnTppJ+7ey8XkJCgs6cOaPu3bvrwIEDio2Nlb+/v9asWWP9rUVBQUGV92NhCRQzMjIqHWM5d/01KmLZvduym/f1jh8/LknlOla//vprTZw4UUVFRXr88ce1YMGCCpe5AwAAAAAA4M7DJjk3qWXLlmrevLkyMzOtwdm1cnNz9ac//Uljx45VYWGhevTooStXruirr74qN3bfvn3ljlmWO1u6Bq+VmJhY7lhQUJAk6eDBgyotLS13fvny5QoPD5fRaNT3338vSRoxYkS54DA7O1s//vijJNl0aVbUJenv7y9nZ2clJSVVuKHOyZMnlZKSInd39wq/OXm9bt26qX79+jp48GC5jXAuXbqkgwcPysXFRV26dLEe//77763h5JgxY/T3v/+dcBIAAAAAAOAuQkBZA2PGjJHJZFJ4eLhNQHf58mXNmDFD6enpcnV1laurq5599llJ0vz58206DpOTk7VmzZpyc7dt21ZOTk5KT0/X/v37rcezsrL03nvvlRvfpk0b9e7dW2fOnNHChQttOi9jYmIUHx+vtm3bqmPHjtYNbb788kubcUaj0br7tWS7NL1evXqSbLsrnZ2dFRYWptLSUk2ZMsW6uY50dbOaKVOmyGQyKSws7IZCQxcXFw0dOlQXLlzQ7NmzrUFraWmp5syZo/z8fI0cOdK6dLuoqEhTpkxRUVGRRo4cqZkzZ1a53BwAAAAAAAB3HpZ418CYMWN0+PBh7dq1S4899pg6duwoNzc3JSYm6ty5c2rdurVmz54tSQoODtbzzz+vyMhIDR48WD179lRJSYni4uLk7+9frivSxcVFTz31lDZu3Kjx48erR48ecnJyUlxcnNq0aSMfHx9rp6PFu+++q2eeeUYbNmzQ3r171aFDB506dUpHjhyRs7Ozli5dKoPBoKFDhyoyMlKxsbEaNGiQ/Pz8lJeXp++++04mk0lt27ZVenq6Tfdm69atJUkfffSRTp8+rSFDhmjAgAGaMmWKUlJSlJCQoP79+6tbt26SpPj4eF26dEnBwcF65ZVXbviZvvrqq4qLi1NMTIy+/fZb+fn5KSUlRRkZGfLz89OkSZOsYz/77DNlZmZKurpZ0dSpUyucs1u3bho5cuQN1wAAAAAAAIDbp84777zzjr2LuFsZDAYNGjRIXl5eysrKUmpqqjIzM9WsWTOFhYVp/vz5aty4sXV8cHCw2rRpo4yMDCUlJamgoEDDhw/Xq6++qk2bNsnLy0vDhg2zju/du7fc3Nx0+vRppaSk6NKlSwoNDdV7772nHTt2yGg02gR27u7uCg0NVVlZmX7++WcdOXJERUVFeuSRR7R48WLrtxvd3NwUEhKirKwsZWZmWoPOrl27at68eercubN27NghBwcHPf7445KudmgWFBTo+PHjOn78uLy8vNSzZ085Ojpq8ODBatSokYxGo5KSkmQ0GuXt7a2JEydq2rRpNpsAxcfHKz4+Xj169LCGmdeqX7++Bg8erOLiYh07dkwpKSlq0KCBRowYoXnz5tlsfBMZGamffvpJ0tXvU/74448V/q9Ro0bq379/tf62J3b9R6WFl6v1GwAAAKC6vJ8cqsLCqjfVvJu5uta7p+8Ptx7vEGoD75H9GQwGubhUvrrWYL5+txUAip0yVZdzcu1dBgAAAO5xj21Yr+zsG9uk8m7k4eF+T98fbj3eIdQG3iP7c3AwqEkTt8rP38ZaAAAAAAAAAMAGASUAAAAAAAAAuyGgBAAAAAAAAGA3BJQAAAAAAAAA7IaAEgAAAAAAAIDdEFACAAAAAAAAsBsCSgAAAAAAAAB2Q0AJAAAAAAAAwG4IKAEAAAAAAADYDQElAAAAAAAAALshoAQAAAAAAABgNwSUAAAAAAAAAOyGgBIAAAAAAACA3TjauwDgTtTv/cX2LgEAAAC/A1eKiu1dAgAAdkdACVQgN/eiTCazvcvAXcrDw13Z2QX2LgN3Od4j1BTvEGoD7xEAALgdWOINAAAAAAAAwG4IKAEAAAAAAADYDQElAAAAAAAAALshoAQAAAAAAABgNwSUAAAAAAAAAOyGgBIAAAAAAACA3RBQAgAAAAAAALAbAkoAAAAAAAAAdkNACQAAAAAAAMBuHO1dAHAnatLEzd4l4C7n4eFu7xJwD+A9Qk3xDqE23AnvUUlxqS7kX7Z3GQAA4BYhoAQqsHLRDl3IK7R3GQAAAJA0c95we5cAAABuIZZ4AwAAAAAAALAbAkoAAAAAAAAAdkNACQAAAAAAAMBuCCgBAAAAAAAA2A0BJQAAAAAAAAC7IaAEAAAAAAAAYDcElAAAAAAAAADspsYBpclk0pkzZ/Tjjz9aj5nN5ppOCwAAAAAAAOB34KYDyqNHj2rSpEnq2rWrQkJCNHToUEnSqVOn1L9/f23atKnWigQAAAAAAABwb7qpgDI6OlojR47U7t27VVhYKLPZbO2aPHXqlE6dOqV58+ZpxowZtVosAAAAAAAAgHtLtQPKo0ePatasWZKkF198UTExMQoICLCe79ChgyZOnKg6deooJiZG//u//1t71QIAAAAAAAC4p1Q7oPzggw9kMpn0zjvvaOrUqWrfvr0cHH6dxtXVVRMnTtS8efNkNpv1ySef1GrBsC++LwoAAAAAAIDaVO2AMiEhQU2aNNHw4cOrHDdkyBA1bdpUP/zww00X93tx6NAh+fr6avTo0fYupVLFxcWKiIjQBx98cMuvlZ+fr0WLFmnQoEHq1KmTQkJCtGDBAl28eLHS8fPnz1dISIj8/f3VvXt3vfzyyzp8+PAtrxUAAAAAAAA1U+2A8sKFC/L09Lyhsc2bN1dRUVG1i8KdZ/369VqxYsUt/3tevHhRo0aN0gcffCCDwaBHHnlEBoNB69ev18iRI1VQUGAzPi8vT2FhYfrXv/6lsrIy9e3bV61atVJsbKyeeeYZ7dy585bWCwAAAAAAgJqpdkD5hz/8QRkZGb85zmQyKSMjQ40bN76pwnBnMZlMt+U6S5cuVVpamsLCwrRjxw4tX75cu3bt0pAhQ3Ts2DEtXbrUZvyaNWuUnp6uP//5z9q9e7dWrlyp6OhoLVq0SGVlZZo1a5ZKSkpuS+0AAAAAAACovmoHlN26dVNBQYE+/PDDKsdt3rxZeXl56tq1600Xh9+X/Px8RUVFyc3NTdOmTbN+29TR0VGzZs1Sw4YNFR0drcLCQutv9u/fL0l6+eWXVbduXevx0NBQtWvXTnl5eTp27NjtvREAAAAAAADcsGoHlOPGjVOdOnU0b948RUREKD093aa7zmg0atmyZVq4cKEcHBw0duzY2qz3jrRt2zY9/fTTCgoKUkBAgIYPH66oqKhyG8qYTCZt2rRJoaGh6ty5s0JCQrRy5UqVlpaWmzMuLk6+vr6VPj8/Pz/5+vqWO56fn69ly5bpscceU+fOndW3b19NnjxZaWlp5cYmJSXptddeU79+/eTv76/AwECFhoZq9erVKi4uto4LCQnRsmXLJEkRERHy9fXVp59+aj1fWlqqTZs2adiwYQoICFBgYKCGDx+uzZs3l7u3FStWyNfXVzt37tSMGTMUEBCg7t27a/Xq1UpISFBRUZF69OghNzc3m9+5urqqZ8+eKioqUkJCgvW4JcQ0Go0240tLS63LwRs2bFjhMwQAAAAAAID9OVb3B+3bt9ecOXP09ttva+XKlVq5cqX1XJcuXWy626ZPn66OHTvWTqV3qDfeeEPR0dFycXFRp06d5OzsrISEBL355puKi4vTokWLZDAYJEnh4eHavn273Nzc1Lt3bxUUFCgiIkL3339/rdRy5swZjR07VidOnJCnp6f69u0ro9GoXbt2KTY2Vhs2bFBgYKAkafv27QoPD5ckBQUFqWPHjsrKylJiYqLS0tJ09OhRRURESJL69++vuLg4paamysfHR76+vrrvvvskXd0858UXX1R8fLxcXV3Vo0cPSVcD1jlz5mjv3r1avXq1TXejJC1ZskRGo1G9evXSL7/8Im9vb2uno7e3d4X3Z3lOaWlp6tu3ryTp4YcfVmpqqmbPnq13331XgYGBysnJsc4/aNAgeXl51crzBQAAAAAAQO2rdkApScOGDVO7du0UERGhgwcP6sqVK5KkS5cuqU6dOgoKCtLf/vY39ezZs1aLvdNERUUpOjpaDz74oFavXq3mzZtLks6dO6eXX35Z27ZtU7du3TRy5Ejt3LlT27dv1/33368NGzbIw8ND0tUgb/z48bVSz+zZs3XixAmNGDFCs2bNkpOTkyTps88+0/Tp0zVz5kx9/vnnKikp0dy5c+Xo6KjNmzerU6dO1jkSExM1atQo7d69W0ajUZ6enpo5c6ZWrVql1NRUDRw4UJMmTbKOf//99xUfH6/AwECtWrXK+s3R3NxcvfTSS9q/f7+WL1+uqVOn2tSakZGh6Oho+fn5SbraXfrNN99IkvXZXM9yPDc313pswoQJOn78uPbs2aPnnnvOZvzLL7+sCRMm3NSzBAAAAAAAwO1R7SXeFp06ddI//vEPffvtt/r3v/+tLVu2KCYmRvHx8dq4ceM9H05K0rp16yRJCxYssIaTktS4cWPNmzdPkhQZGSlJ2rp1q6SrHZfXBnDdu3fX6NGja1yL0WhUbGysPDw89Pbbb1vDSUl68sknFRwcrIYNGyonJ0fZ2dnq06ePXnjhBZtwUpICAgKsS8dPnz5d5TWLioq0detWOTo6asmSJTYbIjVp0kRLlixRnTp1tHnzZpsl49LVbltLOCldXapt6b51dnau8Hr169eXJJsu3fr162vw4MHy9PRUixYtFBISYp33k08+UVxcXJX3AAAAAAAAAPu6qQ7Ka9WtW1c+Pj61UctdJSsrS+np6WrUqJHat29f7ry3t7c8PT114sQJGY1GHTp0SE5OTtYl0Nd69NFHtXbt2hrVYwni+vTpU245tfRrmGqxePFim3+XlZUpMzNTycnJOn/+vCRZO2Mrc+TIERUVFalLly42Aa1Fq1at1LFjRyUmJio5Odlmw6SKnpnle5KWJfHXs3zT89pvey5cuFCRkZEaO3aswsPD5eh49ZWOjY3V//t//08TJkzQp59+qnbt2lV5LwAAAAAAALCPKgPK2tr9+F4Mh86ePStJysvLq3CzmmsZjUZduXJFzZs3twZo16qNbyRmZ2dLkpo1a3ZD481ms2JjYxUTE6O0tDSdOnXKGkhaAsLrN/m5XlZWlqSq62/ZsqUSExOVk5Njc7yijWtcXFwkXe3MrIilC9PSYXns2DGtX79ePj4+ev3111WnTh3r2H79+mn8+PFasWKFIiMjNX/+/CrvBQAAAAAAAPZRZUD5xBNP1PgCBoNBKSkpNZ7nTlNWVibp6lLmXr16VTm2pKSkyvMVhZZVMZvNNjunX1vPjSgrK9OECRMUGxsrJycn+fv7q3v37vLx8VGXLl20YMEC6/cgf6sOqfKOx2vrur6r09Itea0//vGPklQuzLSwhLCWJfIJCQkym83q0aOHTThp0bdvX61YsUI//PDDb90KAAAAAAAA7KTKZOy3OuhuRG3McSeyhGSurq7llktfz2w2q169esrJyVFJSUm5sM7SiXgtS4BXUfB48eLFcs+1adOmkn7t7LxeQkKCzpw5o+7du+vAgQOKjY2Vv7+/1qxZY/2tRUFBQZX3Y2EJFDMyMiodYzl3/TUqYtm9u7LO3ePHj0uStWPVUmdlAa/l+G8tVQcAAAAAAID9VBlQpqam3q467jotW7ZU8+bNlZmZqePHj+uBBx6wOZ+bm6tnnnlGzZo108qVK9WjRw999dVX+uqrrzRgwACbsfv27Ss3v2W5s6Vr8FqJiYnljgUFBUmSDh48qNLS0nKh3fLlyxUfH6+oqCh9//33kqQRI0aUCw6zs7P1448/SpJNl2ZFXZL+/v5ydnZWUlKSTp8+rRYtWticP3nypFJSUuTu7l7hNyev161bN9WvX18HDx5UYWGh9RlIV3eIP3jwoFxcXNSlSxdJ0v333y9J+vrrrxUeHl6uK/O///2vJP3mEnwAAAAAAADYz03v4g1pzJgxMplMCg8Pt9nx+vLly5oxY4bS09Pl6uoqV1dXPfvss5Kk+fPn23QcJicna82aNeXmbtu2rZycnJSenq79+/dbj2dlZem9994rN75Nmzbq3bu3zpw5o4ULF9p0Xlp2V2/btq06duxo3dDmyy+/tBlnNBo1efJka8fhtUvT69WrJ8m2u9LZ2VlhYWEqLS3VlClTrJvrSNK5c+c0ZcoUmUwmhYWFVbhxz/VcXFw0dOhQXbhwQbNnz1ZpaakkqbS0VHPmzFF+fr5GjhwpNzc3SVc3BGrRooV++uknLV682CZQjYuL08qVK2UwGDRq1KjfvDYAAAAAAADso0a7eOfl5SkuLk7p6em6fPmyGjRooHbt2qlbt2423W/3qjFjxujw4cPatWuXHnvsMXXs2FFubm5KTEzUuXPn1Lp1a82ePVuSFBwcrOeff16RkZEaPHiwevbsqZKSEsXFxcnf379cV6SLi4ueeuopbdy4UePHj1ePHj3k5OSkuLg4tWnTRj4+PtZOR4t3331XzzzzjDZs2KC9e/eqQ4cOOnXqlI4cOSJnZ2ctXbpUBoNBQ4cOVWRkpGJjYzVo0CD5+fkpLy9P3333nUwmk9q2bav09HSb7s3WrVtLkj766COdPn1aQ4YM0YABAzRlyhSlpKQoISFB/fv3V7du3SRJ8fHxunTpkoKDg/XKK6/c8DN99dVXFRcXp5iYGH377bfy8/NTSkqKMjIy5Ofnp0mTJlnH1qtXT0uXLtWLL76odevW6fPPP5e/v7/Onj2rI0eOyGw2Kzw8XIGBgdX7wwIAAAAAAOC2qfPOO++8U90fXbx4UfPnz9frr7+uHTt2KC4uTt9++60OHDig7du3a/Pmzbpy5Yq6du1a5QYqdzuDwaBBgwbJy8tLWVlZSk1NVWZmppo1a6awsDDNnz9fjRs3to4PDg5WmzZtlJGRoaSkJBUUFGj48OF69dVXtWnTJnl5eWnYsGHW8b1795abm5tOnz6tlJQUXbp0SaGhoXrvvfe0Y8cOGY1Gm8DO3d1doaGhKisr088//6wjR46oqKhIjzzyiBYvXmxd6uzm5qaQkBBlZWUpMzPTGnR27dpV8+bNU+fOnbVjxw45ODjo8ccfl3S1Q7OgoEDHjx/X8ePH5eXlpZ49e8rR0VGDBw9Wo0aNZDQalZSUJKPRKG9vb02cOFHTpk2zWW4eHx+v+Ph49ejRwxpmXqt+/foaPHiwiouLdezYMaWkpKhBgwYaMWKE5s2bZ+2etGjWrJkef/xxFRUVKSMjQ0ePHlVhYaEeeughzZ49W6GhoTf1t0048JOKi/h2JQAAwJ2gz6N+KiyseuNJ3JlcXevxt0ON8A6hNvAe2Z/BYJCLS+Wraw3mau5iU1xcrKefflopKSkym81q3bq12rVrJxcXF126dEmpqak6ffq0DAaDBgwYoOXLl9f4JoDbbeWiHbqQV2jvMgAAACBp5rzhys6+sY0ccWfx8HDnb4ca4R1CbeA9sj8HB4OaNHGr9Hy1l3ivX79eR48eVYsWLbRo0SLrhiXX+uqrrzRjxgzt3r1bH3/8scLCwqp7GQAAAAAAAAC/A9XeJGf79u2qU6eO1q5dW2E4KUl9+/bV6tWrZTabtXXr1hoXCQAAAAAAAODeVO2A8uTJk/L29tYDDzxQ5bjOnTvL29tbP//8800XBwAAAAAAAODeVu2AslGjRiosvLFv85lMpt/Fbt4AAAAAAAAAbk61A8qBAwcqIyNDsbGxVY47fPiwjh8/rn79+t10cQAAAAAAAADubdUOKF955RX5+vpqypQp+vDDD1VcXGxz3mQyadeuXfrb3/6mNm3aaOrUqbVWLAAAAAAAAIB7S5W7ePfs2bPC41euXNHly5c1Z84cLViwQG3atJGLi4suX76sjIwM6xLwpk2batKkSdq0aVPtVw4AAAAAAADgrldlQHn+/Pkqf2w2m1VcXKy0tLQKz//0008yGAw3Xx0AAAAAAACAe1qVAeWGDRtuVx0AAAAAAAAAfoeqDCgfeuih21UHAAAAAAAAgN+ham+SAwAAAAAAAAC1pcoOyqokJyfr+PHjunz5skwmk825srIyFRcXKysrS/v27dOuXbtqXCgAAAAAAACAe0+1A8qSkhJNnDhRX3/99W+ONZvNbJKDu9KE8MfsXQIAAAD+fyXFpfYuAQAA3ELVDig3b96sffv2SZLuu+8+NWjQQEeOHFHLli3VtGlTGY1GnTlzRgaDQQEBAZo4cWKtFw3carm5F2Uyme1dBu5SHh7uys4usHcZuMvxHqGmeIdQG3iPAADA7VDtb1B+/vnnMhgMeuONN/Sf//xHW7ZskbOzsx588EFt3bpVsbGxWrdunRo2bKi0tDTdd999t6JuAAAAAAAAAPeAageU6enpatiwoUaNGiVJqlu3rtq3b6+EhATrmN69e2vu3Lm6fPmyIiMja69aAAAAAAAAAPeUageUly9flpeXl823JR944AFduHBBRqPReqx///5q3LixDh48WDuVAgAAAAAAALjnVDugbNCggS5fvmxzrGXLlpKkY8eOWY8ZDAa1aNFCZ8+erWGJAAAAAAAAAO5V1Q4ovb29dfLkSZvgsW3btjKbzUpOTrYZm5OTIycnp5pXCQAAAAAAAOCeVO2AcuDAgSotLdW4ceN04MABSVKXLl3k6OiojRs3KiMjQ5L04Ycf6uzZs2ySAwAAAAAAAKBSjtX9wYgRI/TJJ58oJSVF48aNU2Jiopo2baonnnhCn332mf785z/L1dVV+fn5MhgMGjp06K2oGwAAAAAAAMA9oNodlHXr1tWGDRs0duxY+fr6Wpdwz5gxQ4GBgSotLdWFCxdkNpsVEhKiZ555ptaLBgAAAAAAAHBvqHYHpSS5ublp+vTpNscaNGigDz/8UIcPH9apU6fUpk0b+fv710qRAAAAAAAAAO5NBrPZbLZ3EQAA/H/s3XtUVXX+//EXFylTFEWiRG0M9JghCmEODGIoYMtSGLto3vWXNmnazQpMRzPHbMZGEUctJbtQmqKxMvtqQCqCipkmFEKhk0AqooKXGC7J+f3hOjtPgIG3g/V8rNWKs/dn7/3+bPdfr/W5AACuj8qKCp0+U1mvtm5uziouPnuNK8LvGd8QrhTfEK4GviPbs7e3k6tr8zrPX3IEZV5eniTpT3/6kxwdHa2ONYSXl1eDrwFsacXr03Sm9KStywAAALjqnnvtTUn1CygBAACuh0sGlA8++KDs7e21ceNGdezYUZI0cODABj3Azs5O2dnZl18hAAAAAAAAgN+t31yDsrq62up3Q2eEM4McAAAAAAAAQF0uGVDm5OTU6xgAAAAAAAAAXA77hl7wwQcfKCMj41rUAgAAAAAAAOAP5jeneP/asmXLdO7cOW3btk0tWrS4FjUBAAAAAAAA+INo8AjK06dPq2PHjoSTAAAAAAAAAK5YgwPKu+66S4cPH1ZJScm1qAcAAAAAAADAH0iDA8q5c+fK2dlZjz32mNauXavvv/9epaWl+t///lfnfwAAAAAAAABQmwavQfnMM8/Izs5Ohw8f1t///vffbG9nZ6fs7OzLKg4AAAAAAADA71uDA8rvv/++Qe3NZnNDHwEAAAAAAADgD6LBAWVKSsq1qAMAAAAAAADAH1CDA0oPD49rUccfgtlslp2dna3LsNIYawIAAAAAAMAfR4M3yWmoH3/8sUHtY2NjZTKZtGTJkst+5pkzZxQdHa2AgAB5e3srODhYJ06cuOz7XQ0bN27U1KlTbVrDxSoqKrR48WKtWLHC1qXUUF5erjfffFMPPPCAunfvrqCgIE2fPl3Hjx+vtX1FRYViY2N1//33y9vbW/fcc49Gjx6tbdu2XefKAQAAAAAA0FANHkEpSadPn1ZCQoLy8vJUXl6u6upqq/Pnz59XRUWFjh8/rry8PH377bdXpdj6eu2117R+/Xq5urqqb9++MpvNatOmzXWt4WJ79+7Vc889p3vvvddmNfzaypUrFRsbq6eeesrWpVipqqrSxIkTlZ6erttvv119+vTRoUOHtHbtWm3dulVr1qxR27ZtjfaVlZUaO3asvvrqK7Vq1UpBQUE6e/asMjIytGvXLkVHR2vMmDJXtJgAACAASURBVDG26xAAAAAAAAAuqcEB5YkTJ/Twww+rqKjI2ADHzs7OajMcy5Rhs9ksR8eGPWL48OEaMGCAWrdu3dDSDJmZmZKkRYsWyd/f/7Lvc7X8OsBtDBpjTZIUHx+v9PR03XfffYqNjZWTk5MkacGCBVq2bJlmz56tZcuWGe3XrFmjr776Sv7+/nrzzTfVvHlzSdKuXbv0+OOPa/78+RowYIBuvfVWm/QHAAAAAAAAl9bgKd4rVqzQsWPH1LRpUz388MMaOXKkzGaz/P399cQTTygiIkItWrSQ2WzWn//8Z+3evbtB92/durU8PT3VqlWrhpZmqKyslCTddtttl30PXH9ms1krV66UnZ2dZsyYYYSTkvT000+rY8eO2rJliwoKCozjaWlpkqRx48YZ4aQk/fnPf1ZgYKCqqqq0f//+69cJAAAAAAAANEiDA8rU1FTZ2dnprbfe0pw5c/Tyyy+rVatWsrOz07PPPqvXX39dn332mbp06aKMjIwGT+/+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SUVdAoSbm5uSoqKlKXLl3Url07q3P29vbq27evpAvf4MXHJdX671NSUiJJatmyZa3vEAAAAAAAALbX4IDy6NGjuu2226ymTnft2lVZWVnGtGFXV1e99tprMpvNev/9969KoWvXrtWkSZN09uxZBQUFydnZWcnJyRo2bJgRTplMJg0cOFC33HKLJCk0NFQDBw5Uhw4djPtkZ2frpZdeUtu2bdWzZ095eHioSZMmOnjwoCIiIvTuu+/KwcFBvXv31j333KNTp05p9erVGjp0qM6dO2fcJykpSX/729/05ZdfqlOnTgoJCZEkrVq1Sg8//LCKi4slyQgJLe9l4MCB8vX1terbggUL9H//938KDAxUmzZt1KlTp8t6R+fOndOwYcP0z3/+U0ePHlVgYKDuvPNOpaena8SIEdq8ebPxXrp06SJJ6ty5c413dDnq6kN2drYiIyO1evVq3XTTTQoJCZGbm5s+/vhjDR482JiOL0l5eXmSVGf/77zzTknSd999ZxwLDg6WJMXExGjz5s06d+6cioqK9I9//EOZmZny8fFpFNP8AQAAAAAAULsGr0F5/vz5GhvOdOzYUTt27FB+fr7+9Kc/SZLuuusutWvX7qpNr01JSdGsWbP02GOPSbowUnD8+PHatWuXEhISNGnSJIWHhys8PFxhYWHKz89XdHS0MRLPMtKwoKBAY8aMUXR0tKRf1mJ8/fXXVVpaqmnTpmn06NHGc0+ePKmhQ4cqPz9fX3zxhQYNGmS0t7e3V2Jiojw9PY1388ILL2jjxo1avXq1Jk+erCFDhsjT01NpaWny9PTU/Pnza/StoKBACQkJ6tq1q1HTkSNHGvyOFi5cqKysLPXp00cLFixQs2bNJEk7duzQ+PHjNX36dIWEhGjatGlasmSJcnJyFB4ersmTJzf4WfXpQ2VlpaZMmaKSkhLNmDFDI0aMMNonJiYqKipKzzzzjDZt2iQnJycj1HVzc6v1GZbjJ0+eNI498sgjys7O1po1azRlyhSr9g8//LCioqKMUZYAAAAAAABofBqc3LRu3doqIJJkhIDff/+91fGWLVvq1KlTV1DeL/z8/IxwUpKcnJz06KOPSpKysrIadK9Ro0YZf1vCq7Zt2yo8PFwjR460auvq6qrQ0FBJspq6XVxcLEdHR6swzcHBQc8++6wxnbm+7rnnHiPYu7imhqisrNS6devk5OSkefPmGeGkJAUGBioiIkJ33HGHDh061OB710dtfUhKSlJBQYHCwsKswklJioyMVHh4uH788Ud9/vnnkqSysjJJUtOmTWt9xs0332zVTrrwzvv37y8vLy+1adNGISEh6t69uxwcHPT5558rJSXlqvYTAAAAAAAAV1eDk7Bu3brp6NGj+vLLL41jnp6eMpvNVhviVFZWqrCwUC1atLgqhXbv3r3GMctIzosDq9/i7OwsDw+PGsdnzZql2NhYq3Dw+PHj2rZtm3JyciTJWKtSkvz9/VVeXq6HH35Y//nPf/TNN9/IbDarffv2GjZsmLy9vetdk2W69ZXIyspSWVmZevToUesO6HPnzlVCQsJVeVZtartvRkaGJKlXr161XtO7d29JMr4by7u37AL/a5ad4i/eMT4+Pl7jxo1Tp06dlJycrGXLlmnNmjX68MMP5eDgoOjoaO3YseMyewUAAAAAAIBrrcFTvAcPHqykpCQ98cQTGjlypCZPnix/f3+1bNlSq1atkre3t+666y69/fbbOn36tHr27HlVCnV2dq5xzMHBQZJ1YPVbLrVhyoEDB/Thhx8qMzNT+fn5RvBpCcwufs6rr76qiRMn6sCBA1q0aJEWLVokV1dXhYSEaMiQIfLx8bkqNdWXZXr07bfffsX3uhy19cEy4nTOnDmaM2dOndceO3ZMkoy1Q8vLy2ttV1FRIemXEZYlJSV644035Orqqjlz5liNvOzRo4eioqL00ksv6c0331RgYOBl9AoAAAAAAADXWoMDypCQED300ENat26d3n77bT3zzDNydHTUmDFjFBMTY+xQLV0I9h5//PGrUmhdo+oaqq7p02+99ZbeeOMNSRc2jgkLC5OXl5d8fHyUkZFh7Cpu0bZtW61fv14ZGRlKSUnRzp07lZeXp4SEBK1bt04zZswwdu++3Jou5fz585f8fS1Y1uusTW19sLQPDAyUq6trndd6eXlJkm699VZJ0okTJ2pt9+s1Ki2jRgMCAqymtFtYNtA5cOBAnc8GAAAAAACAbTU4oJSkf/zjH+rXr5927txpBId/+9vfVF5ervfee0//+9//1KJFC02cOFF9+vS5qgVfCwUFBVqwYIFcXFy0fPnyGqMft27dWut19vb2CggIUEBAgCSpqKhI77//vpYvX6758+fr0UcfVZMmTS6rJkvgV1fwePbsWavflunultGIv3bgwAHl5OTIz89Pd9xxR53Ptfx71vbcM2fO/HbhF7EEiZGRkYqIiPjN9p07d5b0y27ev3bw4EGrdpZ34OhY+2dsGWF78dR8AAAAAAAANC4NHrr3xhtv6ODBg+rbt69efvll47idnZ2effZZffnll0pNTdXOnTs1ZsyYq1nrNZOVlaXq6mr95S9/qRFOVldXa+fOncbfkvTDDz9o4MCBmjBhglVbd3d3TZ06Va1atVJZWZkR6F3O6E/LdOeSkpIaYeGhQ4dqhIV33323nJyctH///lqDxPfee09RUVHKzs6+ZE2W59Y2irGhO7L7+/tLklJTU2s9v3DhQkVERGjNmjWSLqxl6uHhoezsbKsNiaQL7/6LL76QnZ2dsXblnXfeKenCWpe1TQu3rD1pMpkaVDcAAAAAAACunwYHlMuXL9eDDz6owYMH65133jGm3Vo4Ojrq1ltvNUav3Qgs6zbu3btXpaWlxvGKigrNnj3b2CTHsgZi+/btderUKW3fvl3JyclW90pPT1dJSYk8PDyMac033XSTpJqjHi/FxcVF7u7uKisrU0JCgnH83LlzeuWVV2q0b968uSIjI1VeXq7p06cbtUrSzp079cknn8jFxcWY9lxXTZYwb9WqVVYjDz/44AN9/fXX9a5fkh544AG5ubnp008/1QcffGB1bvv27YqLi1Nubq66detmHB86dKjOnz+vl19+2Wrzo5iYGP3www8KCwtThw4dJEl33XWXfHx8VFpaqpdfflmVlZVG+5ycHL322muSrHdtBwAAAAAAQOPS4CneERERSklJUXZ2tg4cOKB//etfCggIUEREhEJDQ602KrlR+Pj4yNfXV/v27VP//v3l5+en6upq7du3T6dPn5aXl5fy8vKMUYUODg565ZVX9NRTT2nSpEny9vaWh4eHiouLtW/fPjk4OGjGjBnG/T08POTo6KgDBw5o3Lhx6tmzp5588snfrGvs2LGaN2+e/v73v+uTTz5Ry5YttWfPHt1yyy269957rXZNl6QXX3xRmZmZ2rx5s/bu3Ss/Pz+dPHlSX331lezt7TV//nxjrUbLNO+PPvpIR44cUUREhMLCwvTII48oPj5eX375pfr37y9vb28dOnRIeXl5GjhwoDZs2FDv99q0aVMtXLhQTzzxhGbPnq13331XnTp10okTJ4ywMyoqSnfddZdxzZgxY7R161alp6crPDxcfn5++u9//6vvvvtObdu2tXqv0oURvSNGjNCnn36qnTt3ytfXVyUlJcrMzFRVVZVGjBihAQMG1LtmAAAAAAAAXF8NHkH5+uuva8eOHYqJiVFoaKgcHR2VlpamF198UYGBgXrppZeUnp7eoJ21bc3BwUHLli3TyJEj5ezsrLS0NOXm5qpLly6aP3++4uPjZWdnp9TUVP3888+SpNDQUK1YsUK9e/dWYWGhUlJSlJ+fr/DwcK1Zs0YhISHG/Vu1aqVXX31VHh4e2r17tzH1+LeMHTtWc+fOVdeuXZWZmal9+/apX79+Wrt2rbHm5MWcnZ314YcfavLkyXJ2dtaWLVuUk5Oj3r17Kz4+3pgaLV3Y7GjUqFG6+eablZqaqm+++UaS1K5dO61evVphYWE6e/asUlNT1aJFCy1fvlyDBg1q8Lv19/dXYmKiHnnkEVVWVmrbtm06cuSIgoOD9c4772js2LFW7Z2cnBQXF6eJEyeqadOm2rJli3766ScNGTJEH330kbGRjkWHDh2UmJiocePGydnZWdu2bVNubq58fX21cOHCGoEmAAAAAAAAGhc78xUmiefOndPnn3+ujRs3ateuXTp//rzs7OzUpk0bPfjggxo0aJDVCDngRrDi9Wk6U3rS1mUAAABcdc+99qaKi+u39JCbm3O92wK14RvCleIbwtXAd2R79vZ2cnVtXuf5y9rF+2LNmzfX4MGDNXjwYJ06dUqbN29WUlKSvvzyS73zzjt69913jY1ZAAAAAAAAAOBiVxxQXqyqqkpms1n29hdmjt9I07wBAAAAAAAAXH9XHFCeOnVKmzZt0meffaa9e/fKbDbLbDarQ4cOGjRokCIiIq5GnQAAAAAAAAB+hy4roDx79qw+//xzffbZZ8rIyND58+dlNpvVsmVL3X///YqMjJSvr+/VrhUAAAAAAADA70yDA8onn3xS6enpxnTuJk2aqF+/foqIiNB9992nJk2aXIs6AQAAAAAAAPwONTig3LJliySpR48eGjRokAYMGCAXF5erXhgAAAAAAACA378GB5QTJ05UZGSkOnTocC3qAQAAAAAAAPAH0uCAcsqUKdeiDgAAAAAAAAB/QPa2LgAAAAAAAADAHxcBJQAAAAAAAACbIaAEAAAAAAAAYDMElAAAAAAAAABspsGb5AB/BI+/NNfWJQAAAFwTlRUVti4BAADACgElUIuTJ8+putps6zJwg3Jzc1Zx8Vlbl4EbHN8RrhTfEAAAAG4UTPEGAAAAAAAAYDMElAAAAAAAAABshoASAAAAAAAAgM0QUAIAAAAAAACwGQJKAAAAAAAAADZDQAkAAAAAAADAZggoAQAAAAAAANgMASUAAAAAAAAAmyGgBAAAAAAAAGAzjrYuAGiMXF2b27oE3ODc3JxtXQJ+B/iOcKWu9Bv6ufJnlZz+31WqBgAAAKgdASVQi+z3d6nqbLmtywAAwKa6T7zP1iUAAADgD4Ap3gAAAAAAAABshoASAAAAAAAAgM0QUAIAAAAAAACwGQJKAAAAAAAAADZDQAkAAAAAAADAZggoAQAAAAAAANgMASUAAAAAAAAAmyGgBAAAAAAAAGAzBJQAAAAAAAAAbIaAEgAAAAAAAIDNEFACAAAAAAAAsBkCSgAAAAAAAAA2Q0B5HZnNZluXUENjrAkAAAAAAAB/HI0uoIyNjZXJZNKSJUsu+x5nzpxRdHS0AgIC5O3treDgYJ04ceIqVtlwGzdu1NSpU21aw8UqKiq0ePFirVixwtal1FBeXq4333xTDzzwgLp3766goCBNnz5dx48fr/OaPXv26IknnlCvXr3k7e2t+++/X0uXLlVlZeV1rBwAAAAAAAAN1egCyqvhtdde0/r162VnZ6e+ffuqe/fuatOmjc3q2bt3r5577rlLBmzX28qVKxUbG6vy8nJbl2KlqqpKEydO1L///W/99NNP6tOnj1xcXLR27VoNHjxYR44cqXHNmjVrNGLECKWmpqpz584KDAxUcXGxFi5c2KhCYQAAAAAAANTkaOsCfm348OEaMGCAWrdufdn3yMzMlCQtWrRI/v7+V6u0y1ZdXW3rEmpojDVJUnx8vNLT03XfffcpNjZWTk5OkqQFCxZo2bJlmj17tpYtW2a0P3jwoGbPnq3mzZtr2bJlxr93UVGRRo0apc2bNyspKUlhYWE26Q8AAAAAAAAurdGNoGzdurU8PT3VqlWry76HZVrvbbfddrXKwnVgNpu1cuVK2dnZacaMGUY4KUlPP/20OnbsqC1btqigoMA4HhcXp6qqKr300ktWYbS7u7uefvppubu7Kycn57r2AwAAAAAAAPXX6ALKX69Bafm9ZcsWJScna+jQofL19VXPnj01adIk5ebm1rg2Pz9fktSvXz+ZTCatX79ehYWFMplMmjJlijZs2KDg4GD5+PjooYceUlVVlSTp2LFjmjt3rgYMGCBfX19169ZN/fr108yZM1VUVFSj1m3btmncuHEKCgpSt27dFBoaqlmzZuno0aNGm6ioKA0fPlyStHv3bplMJkVFRVnVu2nTJkVHR6tHjx7q1auXli5datRb18i/sLAwmUwmFRYWWh2vrKxUXFycIiMj5evrq6CgID3++OPas2eP0aZv376KiYmRJC1evNh4R5I0cuRImUwmq/YWS5YskclkUmxsbI13XlsfLI4dO6aZM2cqJCRE3t7eCgoKUlRUlFXQKEm5ubkqKipSly5d1K5dO6tz9vb26tu3ryQpNTVV0oVAMzk5WS1bttRf//rXGvUOGDBAqampmjx5cq3vEAAAAAAAALbX6KZ412Xt2rVKSUmRl5eXgoKC9O233yo5OVm7du3SZ599Jnd3d5lMJg0cOFApKSkqKytTaGiomjZtqg4dOhj3yc7OVnJysnx8fNSpUyc1a9ZMTZo00cGDBzVs2DCVlpaqc+fO6t27t86cOaP9+/dr9erVSk1N1YYNG9S8eXNJUlJSkqZMmSJHR0f5+/vL2dlZ2dnZWrVqlZKSkpSYmCg3Nzf5+vqquLhYaWlpcnV1VWBgoHx9fa36tmDBAhUVFSkwMFCHDx9Wp06dLusdnTt3TmPGjFFWVpZcXFwUGBios2fPKj09XWlpaYqJiVH//v0VGhqqjIwM5eTkqHPnzjKZTFbv6HLU1Yfs7GyNGzdOJSUl6tixo0JCQlRYWKiPP/5YKSkpiouLk4+PjyQpLy9Pkurs/5133ilJ+u677yRJhYWFOn36tAICAuTo6KhvvvlGSUlJOnHihNq3b6+IiAjdfvvtV9QvAAAAAAAAXFs3TECZkpKiWbNm6bHHHpN0YaTg+PHjtWvXLiUkJGjSpEkKDw9XeHi4wsLClJ+fr+joaGMknmWkYUFBgcaMGaPo6GhJv6zF+Prrr6u0tFTTpk3T6NGjjeeePHlSQ4cOVX5+vr744gsNGjTIaG9vb6/ExER5enpKks6fP68XXnhBGzdu1OrVqzV58mQNGTJEnp6eSktLk6enp+bPn1+jbwUFBUpISFDXrl2NmmrbDOa3LFy4UFlZWerTp48WLFigZs2aSZJ27Nih8ePHa/r06QoJCdG0adO0ZMkS5eTkKDw8/KqMMKytD5WVlZoyZYpKSko0Y8YMjRgxwmifmJioqKgoPfPMM9q0aZOcnJxUXFwsSXJzc6v1GZbjJ0+elCQdPnzYOD5v3jytXLnSqv3SpUv1z3/+U/3797/i/gEAAAAAAODaaHRTvOvi5+dnhJOS5OTkpEcffVSSlJWV1aB7jRo1yvjb3v7CK2jbtq3Cw8M1cuRIq7aurq4KDQ2VJKup28XFxXJ0dLQK0xwcHPTss88a05nr65577jGCvYtraojKykqtW7dOTk5OmjdvnhFOSlJgYKAiIiJ0xx136NChQw2+d33U1oekpCQVFBQoLCzMKpyUpMjISIWHh+vHH3/U559/LkkqKyuTJDVt2rTWZ9x8881W7c6ePStJ2rp1q+Lj4/X8889r+/btSk1N1dNPP62qqipNnTrVahkAAAAAAAAANC43TEDZvXv3GsfatGkj6ZfAqj6cnZ3l4eFR4/isWbMUGxtrFQ4eP35c27ZtMzZZsaxVKUn+/v4qLy/Xww8/rP/85z/65ptvZDab1b59ew0bNkze3t71rqlLly71bluXrKwslZWVqUePHrXugD537lwlJCRclWfVprb7ZmRkSJJ69epV6zW9e/eWdGFtTumXYNbOzq7W9maz2er/FRUVkqQzZ85o8uTJmjBhgm699Va5u7tr4sSJGj16tCorK/XWW29dbrcAAAAAAABwjd0wU7ydnZ1rHHNwcJD0S2BVHy1btqzz3IEDB/Thhx8qMzNT+fn5RvBpCcwufs6rr76qiRMn6sCBA1q0aJEWLVokV1dXhYSEaMiQIca6ildaU31Zpkfbas3F2vpgGXE6Z84czZkzp85rjx07Jkm65ZZbJEnl5eW1trMEkpYRlpb2kqxG11oMHTpUb7/9thGAAgAAAAAAoPG5YQLKukbVNVRd06ffeustvfHGG5Kkzp07KywsTF5eXvLx8VFGRoaxq7hF27ZttX79emVkZCglJUU7d+5UXl6eEhIStG7dOs2YMcPYvftya7qU8+fPX/L3tWBZr7M2tfXB0j4wMFCurq51Xuvl5SVJuvXWWyVJJ06cqLXdr9eotIwUbdGihVq0aFGjvSWsLSkpqfPZAAAAAAAAsK0bJqC8lgoKCrRgwQK5uLho+fLlNUY/bt26tdbr7O3tFRAQoICAAElSUVGR3n//fS1fvlzz58/Xo48+qiZNmlxWTZbAr67g0bL+ooVlurtlNOKvHThwQDk5OfLz89Mdd9xR53MtQXBtzz1z5sxvF34RS5AYGRmpiIiI32zfuXNnSb/s5v1rBw8etGpn2e373LlzKisrsxpRKf2ymU5tU94BAAAAAADQONwwa1BeS1lZWaqurtZf/vKXGuFkdXW1du7cafwtST/88IMGDhyoCRMmWLV1d3fX1KlT1apVK5WVlRmB3uWM/rSEbSUlJTXCwkOHDtUIC++++245OTlp//79tQaJ7733nqKiopSdnX3JmizPrW0U4/79+xvUB39/f0lSampqrecXLlyoiIgIrVmzRpLk6ekpDw8PZWdnW21IJF1491988YXs7OyMtStbtmypHj16qLq6Wps3b65x/+3bt1vVAQAAAAAAgMaHgFK/TAXeu3evSktLjeMVFRWaPXu2sUmOZQ3E9u3b69SpU9q+fbuSk5Ot7pWenq6SkhJ5eHgY05pvuukmSTVHPV6Ki4uL3N3dVVZWpoSEBOP4uXPn9Morr9Ro37x5c0VGRqq8vFzTp083apWknTt36pNPPpGLi4uCg4MvWZPJZJIkrVq1ympToA8++EBff/11veuXpAceeEBubm769NNP9cEHH1id2759u+Li4pSbm6tu3boZx4cOHarz58/r5Zdfttr8KCYmRj/88IPCwsLUoUMH4/jYsWMlSf/617+MfydJys3NVUxMjOzs7DRs2LAG1Q0AAAAAAIDrhyneknx8fOTr66t9+/apf//+8vPzU3V1tfbt26fTp0/Ly8tLeXl5xqhCBwcHvfLKK3rqqac0adIkeXt7y8PDQ8XFxdq3b58cHBw0Y8YM4/4eHh5ydHTUgQMHNG7cOPXs2VNPPvnkb9Y1duxYzZs3T3//+9/1ySefqGXLltqzZ49uueUW3XvvvTU2f3nxxReVmZmpzZs3a+/evfLz89PJkyf11Vdfyd7eXvPnz1ezZs0kyZjm/dFHH+nIkSOKiIhQWFiYHnnkEcXHx+vLL79U//795e3trUOHDikvL08DBw7Uhg0b6v1emzZtqoULF+qJJ57Q7Nmz9e6776pTp046ceKEEXZGRUXprrvuMq4ZM2aMtm7dqvT0dIWHh8vPz0///e9/9d1336lt27ZW71WS7r//fo0cOVLvv/++Bg8erF69eslsNmvv3r2qqKjQk08+yQhKAAAAAACARowRlLoQOC5btkwjR46Us7Oz0tLSlJubqy5dumj+/PmKj4+XnZ2dUlNT9fPPP0uSQkNDtWLFCvXu3VuFhYVKSUlRfn6+wsPDtWbNGoWEhBj3b9WqlV599VV5eHho9+7d2rFjR73qGjt2rObOnauuXbsqMzNT+/btU79+/bR27VpjzcmLOTs768MPP9TkyZPl7OysLVu2KCcnR71791Z8fLwxNVqSQkJCNGrUKN18881KTU3VN998I0lq166dVq9erbCwMJ09e1apqalq0aKFli9frkGDBjX43fr7+ysxMVGPPPKIKisrtW3bNh05ckTBwcF65513jBGQFk5OToqLi9PEiRPVtGlTbdmyRT/99JOGDBmijz76yNhI52LTp0/XokWLdM8992j//v3KzMzU3XffrZiYGD3zzDMNrhkAAAAAAADXj53ZbDbbugigscl+f5eqzpbbugwAl5UwxwAAIABJREFUAGyq+8T7VFxc/yVq8Pvj5ubMN4ArwjeEK8U3hKuB78j27O3t5OravO7z17EWAAAAAAAAALBCQAkAAAAAAADAZggoAQAAAAAAANgMASUAAAAAAAAAmyGgBAAAAAAAAGAzBJQAAAAAAAAAbIaAEgAAAAAAAIDNEFACAAAAAAAAsBkCSgAAAAAAAAA2Q0AJAAAAAAAAwGYIKAEAAAAAAADYDAElAAAAAAAAAJtxtHUBQGPUdeSfbV0CAAA293Plz7YuAQAAAH8ABJRALU6ePKfqarOty8ANys3NWcXFZ21dBm5wfEe4UnxDAAAAuFEwxRsAAAAAAACAzRBQAgAAAAAAALAZAkoAAAAAAAAANkNACQAAAAAAAMBmCCgBAAAAAAAA2AwBJQAAAAAAAACbIaAEAAAAAAAAYDMElAAAAAAAAABshoASAAAAAAAAgM042roAoDFydW1u6xJwg3Nzc7Z1Cfgd4DvCb6msrNLp0+W2LgMAAAC4IgSUQC2WL1+uM2fO2LoMAAAu6fnnn5dEQAkAAIAbG1O8AQAAAAAAANgMASUAAAAAAAAAmyGgBAAAAAAAAGAzBJQAAAAAAAAAbIaAEgAAAAAAAIDNEFACAAAAAAAAsBkCSgAAAAAAAAA2Q0AJAAAAAAAAwGYIKAEAAAAAAADYDAElAAAAAAAAAJshoAQAAAAAAABgMwSU15HZbLZ1CTU0xpoAAAAAAADwx9HoAsrY2FiZTCYtWbLksu9x5swZRUdHKyAgQN7e3goODtaJEyeuYpUNt3HjRk2dOtWmNVysoqJCixcv1ooVK2xdSg1Hjx7VzJkz1bdvX3l7e6tnz54aO3asUlNT67xmz549euKJJ9SrVy95e3vr/vvv19KlS1VZWXkdKwcAAAAAAEBDNbqA8mp47bXXtH79etnZ2alv377q3r272rRpY7N69u7dq+eee07Hjx+3WQ2/tnLlSsXGxqq8vNzWpVjJy8tTZGSkVq9eLUkKDg5Wx44dtXPnTo0fP15xcXE1rlmzZo1GjBih1NRUde7cWYGBgSouLtbChQsbVSgMAAAAAACAmhxtXcCvDR8+XAMGDFDr1q0v+x6ZmZmSpEWLFsnf3/9qlXbZqqurbV1CDY2xJkl6+eWXVVpaqv/3//6fnn/+eTk4OEiSdu7cqQkTJuiNN95Qnz595OXlJUk6ePCgZs+erebNm2vZsmXGv3dRUZFGjRqlzZs3KykpSWFhYTbrEwAAAAAAAOrW6EZQtm7dWp6enmrVqtVl38Myrfe22267WmXhOvjvf/+rr7/+Wu3atbMKJyUpICBAjz32mM6fP69NmzYZx+Pi4lRVVaWXXnrJKox2d3fX008/LXd3d+Xk5FzXfgAAAAAAAKD+Gl1A+es1KC2/t2zZouTkZA0dOlS+vr7q2bOnJk2apNzc3BrX5ufnS5L69esnk8mk9evXq7CwUCaTSVOmTNGGDRsUHBwsHx8fPfTQQ6qqqpIkHTt2THPnztWAAQPk6+urbt26qV+/fpo5c6aKiopq1Lpt2zaNGzdOQUFB6tatm0JDQzVr1iwdPXrUaBMVFaXhw4dLknbv3i2TyaSoqCirejdt2qTo6Gj16NFDvXr10tKlS4166xr5FxYWJpPJpMLCQqvjlZWViouLU2RkpHx9fRUUFKTHH39ce/bsMdr07dtXMTExkqTFixcb70iSRo4cKZPJZNXeYsmSJTKZTIqNja3xzmvrg8WxY8c0c+ZMhYSEyNvbW0FBQYqKilJBQYHV/UtKStSjRw8FBwdbhZMWf/rTnyTJmCpvNpuVnJysli1b6q9//WuN9gMGDFBqaqomT55c6zsEAAAAAACA7TW6Kd51Wbt2rVJSUuTl5aWgoCB9++23Sk5O1q5du/TZZ5/J3d1dJpNJAwcOVEpKisrKyhQaGqqmTZuqQ4cOxn2ys7OVnJwsHx8fderUSc2aNVOTJk108OBBDRs2TKWlpercubN69+6tM2fOaP/+/Vq9erVSU1O1YcMGNW/eXJKUlJSkKVOmyNHRUf7+/nJ2dlZ2drZWrVqlpKQkJSYmys3NTb6+viouLlZaWppcXV0VGBgoX19fq74tWLBARUVFCgwM1OHDh9WpU6fLekfnzp3TmDFjlJWVJRcXFwUGBurs2bNKT09XWlqaYmJi1L9/f4WGhiojI0M5OTnq3LmzTCaT1Tu6HHX1ITs7W+PGjVNJSYk6duyokJAQFRYW6uOPP1ZKSori4uLk4+MjSfLz89NHH31U5zOysrIkXRgdKUmFhYU6ffq0AgIC5OjoqG+++UZJSUk6ceKE2rdvr4iICN1+++1X1C8AAAAAAABcWzdMQJmSkqJZs2bpsccek3RhpOD48eO1a9cuJSQkaNKkSQoPD1d4eLjCwsKUn5+v6OhotWvXTpKMkYYFBQUaM2aMoqOjJf2yFuPrr7+u0tJSTZs2TaNHjzaee/LkSQ0dOlT5+fn64osvNGjQIKO9vb29EhMT5enpKUk6f/68XnjhBW3cuFGrV6/W5MmTNWTIEHl6eiotLU2enp6aP39+jb4VFBQoISFBXbt2NWo6cuRIg9/RwoULlZWVpT59+mjBggVq1qyZJGnHjh0aP368pk+frpCQEE2bNk1LlixRTk6OwsPDr8oIw9r6UFlZqSlTpqikpEQzZszQiBEjjPaJiYmKiorSM888o02bNsnJyemS9z906JA2bNggOzs7Y1Tp4cOHJUlubm6aN2+eVq5caXXN0qVL9c9//lP9+/e/4v4BAAAAAADg2mh0U7zr4ufnZ4STkuTk5KRHH31U0i8j6+pr1KhRxt/29hdeQdu2bRUeHq6RI0datXV1dVVoaKgkWU3dLi4ulqOjo9zc3IxjDg4OevbZZ43pzPV1zz33GMHexTU1RGVlpdatWycnJyfNmzfPCCclKTAwUBEREbrjjjt06NChBt+7PmrrQ1JSkgoKChQWFmYVTkpSZGSkwsPD9eOPP+rzzz+/5L1LS0s1ZcoUVVVVafDgwercubMk6ezZs5KkrVu3Kj4+Xs8//7y2b9+u1NRUPf3006qqqtLUqVOtlgEAAAAAAABA43LDBJTdu3evcaxNmzaSpLKysnrfx9nZWR4eHjWOz5o1S7GxsVbh4PHjx7Vt2zZjkxXLWpWS5O/vr/Lycj388MP6z3/+o2+++UZms1nt27fXsGHD5O3tXe+aunTpUu+2dcnKylJZWZl69OhR6w7oc+fOVUJCwlV5Vm1qu29GRoYkqVevXrVe07t3b0kX1uasy6lTpzRu3Dh9//33uvvuuzVjxgzjXEVFhSTpzJkzmjx5siZMmKBbb71V7u7umjhxokaPHq3Kykq99dZbl90vAAAAAAAAXFs3zBRvZ2fnGscsG6mYzeZ636dly5Z1njtw4IA+/PBDZWZmKj8/3wg+7ezsajzn1Vdf1cSJE3XgwAEtWrRIixYtkqurq0JCQjRkyBBjXcUrram+iouLJclmay7W1gfLiNM5c+Zozpw5dV577NixWo8fPnxYEyZM0A8//KC7775bcXFxatq0qXH+lltuMf6+eHStxdChQ/X2229fMgAFAAAAAACAbd0wAaUlJLxSdU2ffuutt/TGG29Ikjp37qywsDB5eXnJx8dHGRkZxq7iFm3bttX69euVkZGhlJQU7dy5U3l5eUpISNC6des0Y8YMY/fuy63pUs6fP3/J39eCZb3O2tTWB0v7wMBAubq61nmtl5dXjWNff/21/va3v6mkpET33nuvli5damxQZGEZKdqiRQu1aNGixj0sYW1JSUmdzwYAAAAAAIBt3TAB5bVUUFCgBQsWyMXFRcuXL68x+nHr1q21Xmdvb6+AgAAFBARIkoqKivT+++9r+fLlmj9/vh599FE1adLksmqyBH51BY+W9RctLNPd6xqNeODAAeXk5MjPz0933HFHnc+1BMG1PffMmTO/XfhFLOtzRkZGKiIiot7Xbd++XU899ZTKy8v1wAMPaN68ebVuomPZKfzcuXMqKyuzGlEpXdjgSFKtU94BAAAAAADQONwwa1BeS1lZWaqurtZf/vKXGuFkdXW1du7cafwtST/88IMGDhyoCRMmWLV1d3fX1KlT1apVK5WVlRmB3uWM/rSEbSUlJTXCwkOHDtUIC++++245OTlp//79tQaJ7733nqKiopSdnX3JmizPPXHiRI1z+/fvb1Af/P39JUmpqam1nl+4cKEiIiK0Zs0aq2dYwsnRo0frjTfeqHOH75YtW6pHjx6qrq7W5s2ba5zfvn27VR0AAAAAAABofAgo9ctU4L1796q0tNQ4XlFRodmzZxub5Fg2ZWnfvr1OnTql7du3Kzk52epe6enpKikpkYeHhzGt+aabbpJUc9Tjpbi4uMjd3V1lZWVKSEgwjp87d06vvPJKjfbNmzdXZGSkysvLNX36dKNWSdq5c6c++eQTubi4KDg4+JI1mUwmSdKqVausNgX64IMP9PXXX9e7fkl64IEH5Obmpk8//VQffPCB1bnt27crLi5Oubm56tatmySpvLxczz33nMrLyzVkyBBNmzbtN8PdsWPHSpL+9a9/Gf9OkpSbm6uYmBjZ2dlp2LBhDaobAAAAAAAA1w9TvCX5+PjI19dX+/btU//+/eXn56fq6mrt27dPp0+flpeXl/Ly8oxRhQ4ODnrllVf01FNPadKkSfL29paHh4eKi4u1b98+OTg4WO027eHhIUdHRx04cEDjxo1Tz5499eSTT/5mXWPHjtW8efP097//XZ988olatmypPXv26JZbbtG9995bY/OXF198UZmZmdq8ebP27t0rPz8/nTx5Ul999ZXs7e01f/58NWvWTJKMad4fffSRjhw5ooiICIWFhemRRx5RfHy8vvzyS/Xv31/e3t46dOiQ8vLyNHDgQG3YsKHe77Vp06ZauHChnnjiCc2ePVvvvvuuOnXqpBMnThhhZ1RUlO666y5J0scff6zCwkJJUmlpqaZOnVrrfXv27KkhQ4ZIku6//36NHDlS77//vgYPHqxevXrJbDZr7969qqio0JNPPskISgAAAAAAgEaMgFIXAsdly5Zp8eLF2rp1q9LS0uTq6qouXbrokUceUVBQkAICApSamqqff/5Zjo6OCg0N1YoVK/TOO+8oKytLOTk5cnFxUXh4uCZMmCBvb2/j/q1atdKrr76qxYsXa/fu3aqqqqp3QNmiRQvFx8crMzNTzZs3V79+/fTcc89p7ty5Ndo7Ozvrww8/1MqVK7Vx40Zt2bJFTk5O6t27t5588kn5+fkZbUNCQjRq1Ch98sknSk1Nlaenp8LCwtSuXTutXr1aMTExysjIUGpqqrp27arly5fLbDY3KKCULkyvTkxM1Jtvvqm0tDRt27ZNrVq1UnBwsMaNG2es3ynJKnCtbcq2haOjoxFQStL06dPVs2dPxcfHG9PQ7777bo0ePVr3339/g+oFAAAAAADA9WVnNpvNti4CaGyWL1/e4E2BAAC43p5//nkVF9e+hIybm3Od54D64jvCleIbwpXiG8LVwHdke/b2dnJ1bV73+etYCwAAAAAAAABYIaAEAAAAAAAAYDMElAAAAAAAAABshoASAAAAAAAAgM0QUAIAAAAAAACwGQJKAAAAAAAAADZDQAkAAAAAAADAZggoAQAAAAAAANgMASUAAAAAAAAAmyGgBAAAAAAAAGAzBJQAAAAAAAAAbIaAEgAAAAAAAIDNONq6AKAxGj9+vK1LAADgN1VWVtm6BAAAAOCKEVACtTh58pyqq822LgM3KDc3ZxUXn7V1GbjB8R0BAAAA+KNgijcAAAAAAAAAmyGgBAAAAAAAAGAzBJQAAAAAAAAAbIaAEgAAAAAAAIDNEFACAAAAAAAAsBkCSgAAAAAAAAA2Q0AJAAAAAAAAwGYIKAEAAAAAAADYDAElAAAAAAAAAJtxtHUBQGPk6trc1iXgBufm5mzrEvA7wHf0+/FzVaVKSitsXQYAAADQKBFQArXISFmoiv+V2roMAMDvRPCDsyQRUAIAAAC1YYo3AAAAAAAAAJshoAQAAAAAAABgMwSUAAAAAAAAAGyGgBIAAAAAAACAzRBQAgAAAAAAALAZAkoAAAAAAAAANkNACQAAAAAAAMBmCCgBAAAAAAAA2AwBJQAAAAAAAACbIaAEAAAAAAAAYDMElAAAAAAAAABshoDyOjKbzbYuoYbGWBMAAAAAAAD+OBpdQBkbGyuTyaQlS5Zc9j3OnDmj6OhoBQQEyNvbW8HBwTpx4sRVrLLhNm7cqKlTp9q0hotVVFRo8eLFWrFiha1LqaG8vFxvvvmmHnjgAXXv3l1BQUGaPn26jh8/Xq/ro6Ki1LVr12tcJQAAAAAAAK6GRhdQXg2vvfaa1q9fLzs7O/Xt21fdu3dXmzZtbFbP3r179dxzz9U7YLseVq5cqdjYWJWXl9u6FCtVVVWaOHGi/v3vf+unn35Snz595OLiorVr12rw4ME6cuTIJa+Pj4/Xxx9/fJ2qBQAAAAAAwJVytHUBvzZ8+HANGDBArVu3vux7ZGZmSpIWLVokf3//q1XaZauurrZ1CTU0xpqkCwFjenq67rvvPsXGxsrJyUmStGDBAi1btkyzZ8/WsmXLalxXXV2tRYsW1XoOAAAAAAAAjVejG0HZunVreXp6qlWrVpd9j8rKSknSbbfddrXKwnVgNpu1cuVK2dnZacaMGUY4KUlPP/20OnbsqC1btqigoMDquv3792vYsGFaunSpPDw8rnfZAAAAAAAAuAKNLqD89RqUlt9btmxRcnKyhg4dKl9fX/Xs2VOTJk1Sbm5ujWvz8/MlSf369ZPJZNL69etVWFgok8mkKVOmaMOGDQoODpaPj48eeughVVVVSZKOHTumuXPnasCAAfL19VW3bt3Ur18/zZw5U0VFRTVq3bZtm8aNG6egoCB169ZNoaGhmjVrlo4ePWq0iYqK0vDhwyVJu3fvlslkUlRUlFW9mzZtUnR0tHr06KFevXpp6dKlRr1hYWG1vqewsDCZTCYVFhZaHa+srFRcXJwiIyPl6+uroKAgPf7449qzZ4/Rpm/fvoqJiZEkLV682HhHkjRy5EiZTCar9hZLliyRyWRSbGxsjXdeWx8sjh07ppkzZyokJETe3t4KCgpSVFRUjaAxNzdXRUVF6tKli9q1a2d1zt7eXn379pUkpaamWp179tlntW/fPj344INKSEio9X0BAAAAAACgcWp0U7zrsnbtWqWkpMjLy0tBQUH69ttvlZycrF27dumzzz6Tu7u7TCaTBg4cqJSUFJWVlSk0NFRNmzZVhw4djPtkZ2crOTlZPj4+6tSpk5o1a6YmTZro4MGDGjZsmEpLS9W5c2f17t1bZ86c0f79+7V69WqlpqZqw4YNat68uSQpKSlJU6ZMkaOjo/z9/eXs7Kzs7GytWrVKSUlJSkxMlJubm3x9fVVcXKy0tDS5uroqMDBQvr6+Vn1bsGCBioqKFBgYqMOHD6tTp06X9Y7OnTunMWPGKCsrSy4uLgoMDNTZs2eVnp6utLQ0xcTEqH///goNDVVGRoZycnLUuXNnmUwmq3d0OerqQ3Z2tsaNG6eSkhJ17NhRISEhKiws1Mcff6yUlBTFxcXJx8dHkpSXlydJdfb/zjvvlCR99913VscDAgL017/+tVFM5wcAAAAAAEDD3DABZUpKimbNmqXHHntM0oWRguPHj9euXbuUkJCgSZMmKTw8XOHh4QoLC1N+fr6io6ONkXiWkYYFBQUaM2aMoqOjJf2yFuPrr7+u0tJSTZs2TaNHjzaee/LkSQ0dOlT5+fn64osvNGjQIKO9vb29EhMT5enpKUk6f/68XnjhBW3cuFGrV6/W5MmTNWTIEHl6eiotLU2enp6aP39+jb4VFBQoISHB2Hm6urr6NzeDqc3ChQuVlZWlPn36aMGCBWrWrJkkaceOHRo/frymT5+ukJAQTZs2TUuWLFFOTo7Cw8M1efLkBj+rPn2orKzUlClTVFJSohkzZmjEiBFG+8TEREVFRemZZ57Rpk2b5OTkpOLiYkmSm5tbrc+wHD958qTV8X/84x9XXD8AAAAAAABso9FN8a6Ln5+fEU5KkpOTkx599FFJUlZWVoPuNWrUKONve/sLr6Bt27YKDw/XyJEjrdq6uroqNDRUkqymbhcXF8vR0dEqTHNwcNCzzz5rTGeur3vuuccI9i6uqSEqKyu1bt06OTk5ad68eUY4KUmBgYGKiIjQHXfcoUOHDjX43vVRWx+SkpJUUFCgsLAwq3BSkiIjIxUeHq4ff/zx/7d35+E1Xfsfxz8ZEVIhQiuireGEmJqIsaINwvNrq3GVUq2pVA3ldztoY6qpVXq5VVqlKNWosarooOapKoYYSqQ3hopqiEgQIdM5vz/8zrk9ckIiR04S79fz9CFrr733Wvv5PqvbN2uvpZ9//lmSlJaWJkkqU6aMzXuULl3aqh4AAAAAAACKv2Izg7JRo0Y5yipVqiQpfwkrT09PmxupjBs3LkfZhQsXFBMTo+PHj0uSZa1KSQoODtbOnTvVpUsXhYeH64knnlC9evXk5+enHj165Lk9klSnTp181bflyJEjSktLU9OmTW3ugD5p0qQC3+N2bPVhz549kqRmzZrZPCckJETr169XVFSUnnnmGUti1snJyWZ9k8lk9ScAAAAAAACKv2KToPT09MxR5uLiIil/Cavy5cvneiwmJkZff/21Dh8+rDNnzlgSn+aE2d/vM3HiRA0ePFgxMTGaMWOGZsyYIW9vb4WGhqpbt26WdRUL2qa8Mn8e/dBDDxX4WnfDVh/MM07fe+89vffee7mem5CQIEny8PCQJN24ccNmvfT0dEm5z7AEAAAAAABA8VNsEpS5zarLr9w+n/788881bdo0SZLBYFBYWJhq1aqlhg0bas+ePZZdxc2qVq2qVatWac+ePdq0aZN2796tuLg4rVy5Ut98843GjBlj2b37btt0O9nZ2bf9+V4wr9dpi60+mOu3bNlS3t7euZ5bq1YtSVLlypUlSRcvXrRZ705rVAIAAAAAAKD4KTYJynspPj5eH330kby8vDR37twcsx+3bt1q8zxnZ2e1aNFCLVq0kCSdP39eX331lebOnaupU6fq+eefl5ub2121yZzwyy3xePXqVaufzZ+7m2cj3sr8qXpQUJAefvjhXO9rTgTbuu+VK1fu3PC/MScSO3XqpPDw8DvWNxgMkv67m/etTpw4YVUPAAAAAAAAxV+x2STnXjpy5IiMRqMef/zxHMlJo9Go3bt3W/4uSadPn1bHjh01YMAAq7pVqlTRW2+9pQoVKigtLc2S0Lub2Z/mz52Tk5NzJAtPnjyZI1lYr149ubu769ChQzYTiYsWLVJERISOHTt22zaZ72trFuOhQ4fy1Yfg4GBJ0vbt220enz59usLDw7V8+XJJUs2aNeXr66tjx45ZbUgk3Xz2mzdvlpOTk0JCQvLVDgAAAAAAABRdJCj133UbDxw4oJSUFEt5enq6JkyYYNkkx7wGop+fny5duqQdO3Zo48aNVtfatWuXkpOT5evra/msuVSpUpJyznq8HS8vL1WpUkVpaWlauXKlpTw1NVXjx4/PUb9cuXLq1KmTbty4odGjR1vaKkm7d+/WmjVr5OXlpdatW9+2Tf7+/pKkJUuWWG0KtHjxYh08eDDP7Zekp59+Wj4+Plq3bp0WL15sdWzHjh2aP3++YmNj1aBBA0t59+7dlZ2drVGjRlltfvTxxx/r9OnTCgsLU/Xq1fPVDgAAAAAAABRdfOItqWHDhgoMDFR0dLQ6dOigoKAgGY1GRUdH6/Lly6pVq5bi4uIsswpdXFw0fvx4vfbaaxoyZIjq168vX19fJSYmKjo6Wi4uLhozZozl+r6+vnJ1dVVMTIxefvllNWnSRIMGDbpju/r27avJkyfr3Xff1Zo1a1S+fHnt27dPHh4eatq0qaKioqzqv/322zp8+LDWr1+vAwcOKCgoSElJSdq/f7+cnZ01depUlS1bVpIsn3kvW7ZM586dU3h4uMLCwtS1a1dFRkZq79696tChg+rXr6+TJ08qLi5OHTt21Nq1a/P8XMuUKaPp06fr1Vdf1YQJE/Tll1+qdu3aunjxoiXZGRERobp161rO6dOnj7Zu3apdu3apffv2CgoK0qlTp/T777+ratWqVs8VAAAAAAAAxR8zKHUz4Th79mz17NlTnp6e2rlzp2JjY1WnTh1NnTpVkZGRcnJy0vbt25WVlSVJateunebNm6eQkBCdPXtWmzZt0pkzZ9S+fXstX75coaGhlutXqFBBEydOlK+vr6KiovTLL7/kqV19+/bVpEmTFBAQoMOHDys6Olpt27bVihUrLGtO/p2np6e+/vprDR06VJ6entqyZYuOHz+ukJAQRUZGWn0aHRoaql69eql06dLavn27fvvtN0lStWrVtHTpUoWFhenq1avavn27HnjgAc2dO1fPPvtsvp9tcHCwVq9era5duyojI0Pbtm3TuXPn1Lp1ay1cuFB9+/a1qu/u7q758+dr8ODBKlOmjLZs2aJr166pW7duWrZsmWUjHQAAAAAAAJQMTiaTyeToRgBFzZ5N05V+PeXOFQEAyIPWz4xTYmLel3qxBx8fz0K/J0oe4ggFRQyhoIgh2ANx5HjOzk7y9i6X+/FCbAsAAAAAAAAAWCFBCQAAAAAAAMBhSFACAAAAAAAAcBgSlAAAAAAAAAAchgQlAAAAAAAAAIchQQkAAAAAAADAYUhQAgAAAAAAAHAYEpQAAAAAAAAAHIYEJQAAAAAAAACHIUEJAAAAAAAAwGFIUAIAAAAAAABwGBKUAAAAAAAAAByGBCUAAAAAAAAAh3F1dAOAoqhZ2386ugkAgBIkKzPD0U0AAAAAiiwSlIANSUmpMhpNjm4GiikfH08lJl51dDNQzBFHAAAAAO4XfOINAAAAAAAAwGFIUAIAAAD8VknQAAAgAElEQVQAAABwGBKUAAAAAAAAAByGBCUAAAAAAAAAhyFBCQAAAAAAAMBhSFACAAAAAAAAcBgSlAAAAAAAAAAchgQlAAAAAAAAAIdxdXQDgKLI27uco5uAYs7Hx9PRTUAJQBzdvfTMLF1Jue7oZgAAAADIAxKUgA0T1/+q5LR0RzcDAHCX/v2PJxzdBAAAAAB5xCfeAAAAAAAAAByGBCUAAAAAAAAAhyFBCQAAAAAAAMBhSFACAAAAAAAAcBgSlAAAAAAAAAAchgQlAAAAAAAAAIchQQkAAAAAAADAYUhQAgAAAAAAAHAYEpQAAAAAAAAAHIYEJQAAAAAAAACHIUEJAAAAAAAAwGFIUAIAAAAAAABwGBKUhchkMjm6CTkUxTYBAAAAAADg/lHkEpQzZ86Uv7+/Zs2addfXuHLlikaMGKEWLVqofv36at26tS5evGjHVubf999/r7feesuhbfi79PR0ffLJJ5o3b56jm5LDjRs3NGfOHD399NNq1KiRWrVqpdGjR+vChQt5On///v2qW7euevbseY9bCgAAAAAAgIIqcglKe/jggw+0atUqOTk5qU2bNmrUqJEqVarksPYcOHBAb7zxRp4TbIVhwYIFmjlzpm7cuOHopljJzMzU4MGD9e9//1vXrl3TE088IS8vL61YsUKdO3fWuXPnbnt+WlqaIiIiZDQaC6nFAAAAAAAAKAhXRzfgVi+++KKeeuopVaxY8a6vcfjwYUnSjBkzFBwcbK+m3bWimCwrim2SpMjISO3atUtPPvmkZs6cKXd3d0nSRx99pNmzZ2vChAmaPXt2rudPnjxZZ86cKazmAgAAAAAAoICK3AzKihUrqmbNmqpQocJdXyMjI0OS9OCDD9qrWSgEJpNJCxYskJOTk8aMGWNJTkrS//7v/+rRRx/Vli1bFB8fb/P8bdu2admyZWrSpElhNRkAAAAAAAAFVOQSlLeuQWn+ecuWLdq4caO6d++uwMBANWnSREOGDFFsbGyOc80z6Nq2bSt/f3+tWrVKZ8+elb+/v4YNG6a1a9eqdevWatiwoZ577jllZmZKkhISEjRp0iQ99dRTCgwMVIMGDdS2bVuNHTtW58+fz9HWbdu26eWXX1arVq3UoEEDtWvXTuPGjdNff/1lqRMREaEXX3xRkhQVFSV/f39FRERYtfenn37SiBEj9Nhjj6lZs2b67LPPLO0NCwuz+ZzCwsLk7++vs2fPWpVnZGRo/vz56tSpkwIDA9WqVSv1799f+/bts9Rp06aNPv74Y0nSJ598YnlGktSzZ0/5+/tb1TebNWuW/P39NXPmzBzP3FYfzBISEjR27FiFhoaqfv36atWqlSIiInIkGmNjY3X+/HnVqVNH1apVszrm7OysNm3aSJK2b9+eo20pKSkaNWqUDAaDhgwZYvOZAQAAAAAAoOgpcgnK3KxYsUJDhgzR1atX1apVK3l6emrjxo3q0aOHJXno7++vjh07ysPDQ5LUrl07dezYUdWrV7dc59ixY3rnnXdUtWpVNWnSRL6+vnJzc9OJEycUHh6uL7/8Ui4uLgoJCVHjxo116dIlLV26VN27d1dqaqrlOhs2bNDAgQO1d+9e1a5dW6GhoZKkJUuWqEuXLkpMTJQkS5JQkry9vdWxY0cFBgZa9e2jjz7Sjz/+qJYtW6pSpUqqXbv2XT2j1NRU9ejRQx9++KH++usvtWzZUjVq1NCuXbv00ksvaf369ZbnUqdOHUmSwWDI8YzuRm59OHbsmDp16qSlS5eqVKlSCg0NlY+Pj7799lt17tzZ8jm+JMXFxUlSrv2vUaOGJOn333/PcWz8+PFKSUnRlClT5ObmVqC+AAAAAAAAoPAUuTUoc7Np0yaNGzdOL7zwgqSbMwVfeeUV/frrr1q5cqWGDBmi9u3bq3379goLC9OZM2c0YsQIy0w880zD+Ph49enTRyNGjJD037UYp0yZopSUFI0cOVK9e/e23DcpKUndu3fXmTNntHnzZj377LOW+s7Ozlq9erVq1qwpScrOztbw4cP1/fffa+nSpRo6dKi6deummjVraufOnapZs6amTp2ao2/x8fFauXKlAgICLG2602YwtkyfPl1HjhzRE088oY8++khly5aVJP3yyy965ZVXNHr0aIWGhmrkyJGaNWuWjh8/rvbt22vo0KH5vlde+pCRkaFhw4YpOTlZY8aM0UsvvWSpv3r1akVEROif//ynfvrpJ7m7u1uSuj4+PjbvYS5PSkqyKl+3bp1++OEHDR06VAEBATZnfwIAAAAAAKBoKjYzKIOCgizJSUlyd3fX888/L0k6cuRIvq7Vq1cvy9+dnW8+gqpVq6p9+/bq2bOnVV1vb2+1a9dOkqw+3U5MTJSrq6tVMs3FxUWvv/665XPmvGrcuLElsff3NuVHRkaGvvnmG7m7u2vy5MmW5KQktWzZUuHh4Xr44Yd18uTJfF87L2z1YcOGDYqPj1dYWJhVclKSOnXqpPbt2+vPP//Uzz//LOnmDtySVKZMGZv3KF26tFU9STp//rwmTJigevXqaeDAgXbtEwAAAAAAAO69YjODslGjRjnKKlWqJMk6YXUnnp6e8vX1zVE+bty4HGUXLlxQTEyMjh8/LkmWtSolKTg4WDt37lSXLl0UHh6uJ554QvXq1ZOfn5969OiR5/ZIsnxuXRBHjhxRWlqamjZtanMH9EmTJhX4Hrdjqw979uyRJDVr1szmOSEhIVq/fr2ioqL0zDPPWBKzTk5ONuubTCarPyVp1KhRun79uj788EO5uhabcAYAAAAAAMD/KzYZHU9PzxxlLi4ukqwTVndSvnz5XI/FxMTo66+/1uHDh3XmzBlL4tOcMPv7fSZOnKjBgwcrJiZGM2bM0IwZM+Tt7a3Q0FB169ZNDRs2tEub8sr8efRDDz1U4GvdDVt9MM84fe+99/Tee+/lem5CQoIkWdYOvXHjhs166enpkv47w/Lrr7/Wjh07NHz4cNWqVevuGw8AAAAAAACHKTYJytxm1eVXbp9Pf/7555o2bZqkmxvHhIWFqVatWmrYsKH27Nlj2VXcrGrVqlq1apX27NmjTZs2affu3YqLi9PKlSv1zTffaMyYMZbdu++2TbeTnZ1925/vBfN6nbbY6oO5fsuWLeXt7Z3ruebkYuXKlSVJFy9etFnv1jUq//Wvf8nZ2VkxMTF66623LPWSk5MlSSdOnNBbb72lihUrauTIkbneHwAAAAAAAI5TbBKU91J8fLw++ugjeXl5ae7cuTlmP27dutXmec7OzmrRooVatGgh6eZ6iF999ZXmzp2rqVOn6vnnn7/rHaXNCb/cEo9Xr161+tn8ubt5NuKtzJ+qBwUF6eGHH871vuZEsK37Xrly5c4N/xtzIrFTp04KDw+/Y32DwSDpv7t53+rEiRNW9cwzXNetW2ezflJSktauXStfX18SlAAAAAAAAEVUsdkk5146cuSIjEajHn/88RzJSaPRqN27d1v+LkmnT59Wx44dNWDAAKu6VapU0VtvvaUKFSooLS3NktC7m9mf5s+dk5OTcyQLT548mSNZWK9ePbm7u+vQoUM2E4mLFi1SRESEjh07dts2me9raxbjoUOH8tWH4OBgSdL27dttHp8+fbrCw8O1fPlySVLNmjXl6+urY8eOWW1IJN189ps3b5aTk5NCQkIkSbGxsTb/W7x4sSSpadOmio2N1ebNm/PVbgAAAAAAABQeEpT677qNBw4cUEpKiqU8PT1dEyZMsGySY14D0c/PT5cuXdKOHTu0ceNGq2vt2rVLycnJ8vX1tXzWXKpUKUk5Zz3ejpeXl6pUqaK0tDStXLnSUp6amqrx48fnqF+uXDl16tRJN27c0OjRoy1tlaTdu3drzZo18vLyUuvWrW/bJn9/f0nSkiVLrDYFWrx4sQ4ePJjn9kvS008/LR8fH61bt86SNDTbsWOH5s+fr9jYWDVo0MBS3r17d2VnZ2vUqFFWmx99/PHHOn36tMLCwlS9evV8tQMAAAAAAABFF594S2rYsKECAwMVHR2tDh06KCgoSEajUdHR0bp8+bJq1aqluLg4y6xCFxcXjR8/Xq+99pqGDBmi+vXry9fXV4mJiYqOjpaLi4vGjBljub6vr69cXV0VExOjl19+WU2aNNGgQYPu2K6+fftq8uTJevfdd7VmzRqVL19e+/btk4eHh5o2baqoqCir+m+//bYOHz6s9evX68CBAwoKClJSUpL2798vZ2dnTZ06VWXLlpUky2fey5Yt07lz5xQeHq6wsDB17dpVkZGR2rt3rzp06KD69evr5MmTiouLU8eOHbV27do8P9cyZcpo+vTpevXVVzVhwgR9+eWXql27ti5evGhJdkZERKhu3bqWc/r06aOtW7dq165dat++vYKCgnTq1Cn9/vvvqlq1qtVzBQAAAAAAQPHHDErdTDjOnj1bPXv2lKenp3bu3KnY2FjVqVNHU6dOVWRkpJycnLR9+3ZlZWVJktq1a6d58+YpJCREZ8+e1aZNm3TmzBm1b99ey5cvV2hoqOX6FSpU0MSJE+Xr66uoqCj98ssveWpX3759NWnSJAUEBOjw4cOKjo5W27ZttWLFCsuak3/n6empr7/+WkOHDpWnp6e2bNmi48ePKyQkRJGRkZZPoyUpNDRUvXr1UunSpbV9+3b99ttvkqRq1app6dKlCgsL09WrV7V9+3Y98MADmjt3rp599tl8P9vg4GCtXr1aXbt2VUZGhrZt26Zz586pdevWWrhwofr27WtV393dXfPnz9fgwYNVpkwZbdmyRdeuXVO3bt20bNkyy0Y6AAAAAAAAKBmcTCaTydGNAIqaiet/VXJa+p0rAgCKpH//4wklJuZ9aZWSyMfH875/Big44ggFRQyhoIgh2ANx5HjOzk7y9i6X+/FCbAsAAAAAAAAAWCFBCQAAAAAAAMBhSFACAAAAAAAAcBgSlAAAAAAAAAAchgQlAAAAAAAAAIchQQkAAAAAAADAYUhQAgAAAAAAAHAYEpQAAAAAAAAAHIYEJQAAAAAAAACHIUEJAAAAAAAAwGFIUAIAAAAAAABwGBKUAAAAAAAAABzG1dENAIqiMR2aO7oJAIACSM/McnQTAAAAAOQRCUrAhqSkVBmNJkc3A8WUj4+nEhOvOroZKOaIIwAAAAD3Cz7xBgAAAAAAAOAwJCgBAAAAAAAAOAyfeAM2ODs7OboJKOaIIdgDcYSCIoZgD8QRCooYQkERQ7AH4six7vT8nUwmEwvtAQAAAAAAAHAIPvEGAAAAAAAA4DAkKAEAAAAAAAA4DAlKAAAAAAAAAA5DghIAAAAAAACAw5CgBAAAAAAAAOAwJCgBAAAAAAAAOAwJSgAAAAAAAAAOQ4ISAAAAAAAAgMOQoAQAAAAAAADgMK6ObgBgL7/88otmz56t2NhYZWZmql69ehowYIBCQkLyfI1Tp05p5syZ2r9/v1JSUlS9enV169ZNPXr0kLNzznz++fPn9emnn2rXrl1KTEzUQw89pGeffVavvPKK3N3d7dk9FBJ7xNG2bdu0aNEiHTlyRGlpafLx8VFISIgGDx6sBx980KpuVlaWAgMDlZGRYfNaVapU0fbt2wvUJxSugsbQX3/9pSeffDLX40FBQVqyZIlVGWNRyVOQOOrZs6eioqLuWO+1117T0KFDLT+3a9dO8fHxudY/evSoXF15dSyOVq1apREjRmjx4sUKDg7O83n5HVuuXLmiOXPmaOPGjfrrr79UqVIltW/fXq+99prKlStnzy6hkN1tDB08eFBz585VdHS0rly5Ii8vLzVr1kyDBw9WzZo1c9RnHCq57iaG7uY9mXGoZMtvHEVEROjbb7+9Y71//OMfmjx5suXn3r1769dff821/s8//6yHH344b41GnjG6o0QwD1Tu7u5q3ry5jEaj9uzZo/79+2vChAnq1q3bHa9x/Phxvfjii0pNTVVQUJAaNGigPXv2aOLEiTp48KCmTp1qVT8hIUHdunVTQkKCAgICVK9ePR04cEAzZszQr7/+qi+++EJubm73qsu4B+wRR59//rmmTZsmZ2dnNWzYUN7e3oqJidGyZcu0YcMGRUZGWr2Qx8XFKSMjQ9WrV1ejRo1yXM/Ly8uufcS9ZY8YOnbsmCTJ399fBoMhx/FHH33U6mfGopKnoHHUsmVLValSxeaxtLQ0bdq0SZJUt25dS/nVq1d19uxZVapUSS1atLB5rq1f1KHoi46O1sSJE/N9Xn7HltTUVL300kuKjY3Vo48+qieffFJHjx7VggULtGPHDi1dulSenp727BoKyd3G0Jo1axQREaHs7GwFBAQoMDBQcXFxWrdunTZt2qS5c+eqSZMmlvqMQyXX3cZQft+TGYdKtruJo8DAQGVlZdk8ZjQa9eOPP8poNFq9E0k3cwMeHh5q27atzXPLli2br3Ygj0xAMXf+/HlT/fr1TY0bNzbFxsZayg8dOmQKCgoyNWjQwJSQkHDbaxiNRlPHjh1NBoPBtHr1akt5UlKSpfynn36yOufVV181GQwG06effmopu3btmqlPnz4mg8Fgmj9/vp16iMJgjzj6z3/+Y6pbt67pscceMx04cMBSnpGRYRo3bpzJYDCYnn/+eatzVq1aZTIYDKZZs2bZt0ModPaIIZPJZJo5c6bJYDCYvvvuuzzdl7GoZLFXHOVm+PDhJoPBYPrggw+syvfs2WMyGAymUaNG3fW1UfSsX7/eFBgYaDIYDCaDwWDau3dvns/N79gyceJEk8FgMI0ePdqUnZ1tMplMpszMTEvMTZgwwT6dQqG62xhKSkoyBQYGmurUqWPasGGDpdxoNJpmz55tMhgMpieffNKUkZFhOcY4VDIVZBzK73sy41DJVZA4ys306dNNBoPB9Nprr1mVnz171mQwGEx9+vQp8D2QP/wKCsVeZGSkMjIy1KdPH6vZRg0bNlT//v2Vnp6uZcuW3fYau3btUmxsrJo2barw8HBLecWKFTV27FhJ0ldffWUpP3nypLZu3arq1atr4MCBlnIPDw+9//77cnFxUWRkpL26iEJgjzj67rvvlJ2drb59+yowMNBS7ubmppEjR6pixYo6ePCg/vzzT8sx82y5evXq2blHKGz2iCEpfzHBWFTy2CuObFm7dq2+++47GQwGvfHGG1bHGItKloSEBL399tsaOnSojEajKlWqlK/z8zu2XLlyRStWrFC5cuX0zjvvWGa5ubq6auzYsSpfvrxWrlyptLQ0+3QQ91xBY+jnn3/WtWvX9Oyzz6pdu3aWcicnJ7366qsKCAjQuXPnFB0dbTnGOFSyFDSGpPzFBONQyWSPOLJl3759mj17tipVqpRjVmZMTIwkxiJHIEGJYm/Hjh2SZPXyYxYWFiZJd1zD73bXaNy4sby9vbV//36lpqZKknbu3CmTyaTQ0NAcn5pUrVpVAQEB+vPPPxUXF5f/DsEh7BFHbm5u8vf3t/pc6e/HqlWrJkm6cOGCpZz/AZYc9ogh6WZMeHh45PiU2xbGopLHXnF0q2vXrmnKlCmSpHHjxuVYP5CxqGSZPn26vvvuO9WvX1/Lli1TjRo18nV+fseWvXv36saNG2revHmONd7Kli2rFi1a6MaNG9q7d2/BOoZCU9AYMhqNCggIUPPmzW0eN6/dxjtRyVXQGJLyFxOMQyWTPeLoVkajURMmTJDRaFRERESOpQL4ZYnjkKBEsWYymRQXFydnZ2ebg9UjjzwiZ2dnxcXFyWQy5Xod8wu2rfXepJtrvhmNRp04ccKqfu3atW3WN7fl999/z3tn4DD2iqNhw4ZpzZo1NtdNSktLs8SNeaMck8mkmJgY+fj4aPPmzerSpYsCAwPVvHlzvfHGGzp58qSdeoh7zV4xlJKSonPnzunRRx/VggUL9Oyzz6pRo0Zq1aqVxowZo/Pnz1vVZywqWewVR7bMnj1biYmJeuqpp9S4ceMcx48dOyYXFxedOnVKL774ooKDg9WkSRMNHDhQhw8fvus+wTFq1KihKVOmaMWKFfL398/3+fkdW/JaPzY2Nt9tgWMUNIZ69Oihb7/9Vv/4xz9yHDMajTp69KgkWW0eyDhUshQ0hvL7nsw4VDIVNI5sWb58uWJjY9WoUSN17Ngxx3FzgvLy5cvq16+fmjdvrsDAQPXs2dPyi2TcGyQoUaxdvnxZGRkZ8vLysrmbpKurqypUqKDr16/r2rVruV7H/NtbHx8fm8fN5RcvXrSqX7ly5TzVR9Fmrzi6nblz5yotLU0NGjTQQw89JEmKj49XamqqEhMT9e6776pUqVJq1qyZSpUqpe+//15dunTR/v37C9Q3FA57xZB5psDRo0f10UcfydvbW82aNVN2draWL1+u5557zuqFnLGoZLlXY1FKSoq++uorOTk5aciQITmOZ2Rk6OTJk8rOztbbb7+t9PR0NWvWTBUqVNCWLVvUo0cP/fTTTwXqGwrXgAED1KlTp7veUCS/Y0tiYqJVeW71k5KS7qo9KHwFjaHbWbVqlc6cOaPKlSvrsccek8Q4VBIVNIby+57MOFQy2XssysrK0meffSZJNt+JpP++j48dO1YXLlxQkyZNVK1aNUVFRal///768ssv7dIW5MQu3ijWrl+/LkkqU6ZMrnVKly4t6ebnbbdO97/1Oua6uV3DvGZJfuujaLNXHOVm27ZtmjNnjpydnTV8+HBLufm3c1WqVNGcOXMsu8dlZWVp2rRp+uKLL/T6669rw4YNKlWqVL7uicJlrxgyx0Tt2rX12Wefyc/PT9LNsWTMmDFat26d3nrrLa1atcrqvoxFJcO9GouWLFmi69evq02bNqpVq1aO47GxscrKylLZsmX16aefWs0CX7hwoT744AONGDFCjRs3zvUffihZ8ju2mP/MLXYZi2D222+/6f3335ckvfnmm3J1vfnPUcYh3Cq/78mMQ8iLH374QQkJCapTp46eeOKJHMcvXbqkhIQEubq6asqUKXrmmWeszh0+fLimTJmipk2b5tj5GwXHDEoUa3n5TUpePoMzX8fJyem21zD/md/6KNrsFUe2bN26VUOHDlV2drZef/11NWvWzHKsQ4cO2rp1q1asWGH1PzhXV1cNHz5c9erV0/nz57Vx48a7ujcKj71iqE+fPtq4caMWLVpkSU5KNzemeO+991SlShUdPXpUBw8etLovY1HJcC/GouzsbC1evFiS1L9/f5t1GjRooJ07d2rt2rU5lqjo06eP2rVrp7S0NH377bf5ujeKL96LcC8cPnxY/fr1U1pamrp3765OnTpZjjEO4Vb5fU9mHEJeLFq0SJLUr18/m8crVqyo3bt36/vvv7dKTkrSU089pRdffFHZ2dlasmTJPW/r/YgEJYo1Dw8PSVJ6enqudczHbjcjxXydGzdu3PYa5np5rX+7e6LosFcc3WrlypUaMmSI0tPTNWTIEA0YMMDquJOTkx566CFVqVIlx7nOzs6W3+r99ttveb4nHMNeMeTi4iI/Pz9VrFgxx7EyZcpYNhswr93FWFSy3IuxaO/evUpMTFS1atVsrj1p5uPjI19fX5vHQkNDJTEW3U/yO7YwFuFOtm3bpt69eyslJUWdO3fW2LFjc9RhHMLf5fc9mXEIdxIfH68jR47Iw8PDsvGgLRUrVtQjjzxi85h5LDK/i8O+SFCiWCtXrpw8PDyUnJysrKysHMezsrKUnJysUqVK6YEHHsj1OuY1lnJbp+3WNU3yWj+3tZtQtNgrjv5u+vTpGjVqlLKzszVixAgNGzYs3+2qVKmSpNxftFB03IsYssUcE+bPLxmLSpZ7EUcbNmyQdPO3/nfL/P8+xqL7R37Hlvy+R+H+snTpUg0aNEhpaWnq27evJk2alO/15BiHcKtb35MZh3An5nei0NDQu05UMxbdWyQoUaw5OTmpVq1ays7O1unTp3McP3XqlIxGY667c5uZd3sz7/72dyaTSSdPnpSLi4tq1qx5x/qSLLt93+m+KBrsFUfSzXgZNWqUPvvsM7m7u+vf//63+vTpY7Pu4sWL9c9//lO//PKLzeNnz56VZL3DJYome8XQJ598omHDhuW6w+StMcFYVLLYcywy27ZtmyTddqbADz/8oDfffFNr1661eZyx6P6T37Elr/XttQMrio9PPvlEY8eOlclk0ogRIxQREWHzE1zGIdwqv+/JjEO4k7y8E/3yyy8aPny4Fi5caPM4Y9G9RYISxV5ISIgk2Vynz1xmawFcW9fYtGlTjmMHDhzQpUuX1LhxY8uGBOb6mzdvltFotKp/7tw5xcTEyNfX1+ZmBCia7BFHkjR58mStXLlS5cqV0/z58287ayk+Pl4//vijzfWU0tPTtX79eknS448/nqc+wLHsEUOxsbFav369fvzxxxzHkpKStGvXLrm5uVnWMmUsKnnsNRZJUnJysuLj41WmTBkFBATkWi8pKUnr1q2zuZ6SyWTSmjVrJEmtWrXK031R/OV3bGnSpIlKly6t3bt359iA4tq1a9q9e7c8PDxuu8wASp6vvvpKM2fOlJubm6ZNm5brL2wlxiHklN/3ZMYh3I7JZLIsBxAUFJRrvRs3bmjNmjVatGiRza9ZVq9eLYmx6F4hQYlir3PnzipVqpTmzp1rtS7NkSNHNG/ePJUuXVo9evSwlJ85c0YnTpzQ1atXLWVNmzZV7dq1tWvXLi1fvtxSfunSJY0fP16S1LdvX0u5n5+fQkJCdOrUKX388ceW8rS0NI0ePVrZ2dlW9VH02SOOtm/froULF8rV1VVz5sxR06ZNb3vPLl26yMXFRWvXrrW8ZElSZmamJk6cqD///FOtW7dW/fr17dhT3Cv2iKFu3bpJkhYsWKD9+/dbyq9du6aRI0cqNTVVXbp0sXxewlhU8tgjjv5+jiTVrVvXslOuLU8//bTKlSun/fv3W80YMJlM+vTTT3Xw4EEZDAa1adPGDj1EUXPu3DmdOHFCly5dspTld2zx8Ijo4GAAAAq/SURBVPBQp06ddPnyZY0fP97yj7qsrCxNmDBBV65cUbdu3fK88zyKF1sxFBsbqylTpkiSpkyZcsdlJhiH7m+2Yii/78mMQ7AVR2YnT55UamqqqlSpYnNdU7NWrVrJ19dXf/75p/71r38pOzvbcuybb77Rjz/+KB8fH3Xp0uWe9OF+52RiGyuUAIsXL9aECRPk5uam5s2by2Qyac+ePcrKytKUKVMUHh5uqdumTRv9+eef+uCDD9S5c2dL+eHDh9W7d2+lpaWpUaNGqly5sqKionT58mU9//zzmjhxotU94+Pj9cILLygxMVEGg0GPPvqoDhw4oMTERLVu3VqfffbZbf9BiKKnoHH0/PPP69ChQ6pSpcptk5ODBg2yLBewaNEiTZo0SSaTSQ0aNFDVqlV16NAhJSQkqEaNGoqMjJS3t/e97Tjsxh5j0eTJk7VgwQI5OzsrKChIFSpU0L59+5ScnKzg4GDNmzfPat0cxqKSxx5xJElff/21xo8fr/DwcH344Ye3vef69ev15ptvKjMzU7Vr11aNGjUUGxur06dPy8fHR5GRkbkuGI+ir2fPnoqKitLixYsVHBxs89hrr72moUOHWsrzO7akpKSoe/fuOnXqlPz8/BQQEKBjx44pPj5eAQEBioyMVNmyZQutz7Cv/MbQ66+/rh9++EEPPPDAbWd9d+/e3XI9xqGS7W7Gofy+JzMOlXx3E0fSzc+7BwwYoODgYC1evPi29zhw4ID69euntLQ0Va9eXXXq1FF8fLxiYmLk4eGhL774QoGBgXbvGyT+xYIS4cUXX1TVqlU1b9487d+/X+7u7goKCtKgQYPUokWLPF2jYcOGWrFihWbMmKE9e/boP//5jx5++GG98cYb6tq1a476fn5+lvrbt2/XH3/8IT8/P/Xq1Uu9e/cmIVAMFSSOrl+/bpmtdP78+VzXUJKkrl27WhKUvXr1Uu3atTVv3jwdPnxYsbGxqlq1qgYOHKgBAwbwElXM2GMsioiIUKNGjRQZGaljx47JaDSqevXq6t+/v3r37i03Nzer+oxFJY894kiSZQZBXtZJ6tChg3x9fTVnzhzt3btXp0+fVuXKldWzZ08NHjzY5s7yKNnyO7Z4eXlp6dKl+uSTT7Rx40Zt2bJFDz30kPr376+BAwfy/7P7TFRUlCTpypUrt30natmypSXJwDiEW+X3PZlxCLlJTk6WlLd3oqCgIH377bf67LPPtGvXLm3ZskUVKlRQ586dNXjwYPn5+d3r5t63mEEJAAAAAAAAwGFYgxIAAAAAAACAw5CgBAAAAAAAAOAwJCgBAAAAAAAAOAwJSgAAAAAAAAAOQ4ISAAAAAAAAgMOQoAQAAAAAAADgMCQoAQAAAAAAADgMCUoAAADgPhcfH6/BgwerWbNmatSokdq2bavU1FRHNwsAANwnXB3dAAAAAACOk5WVpf79++v06dMqU6aMatasKXd3d5UrV87RTQMAAPcJEpQAAADAfez48eM6ffq0nJ2dtWrVKtWoUcPRTQIAAPcZPvEGAAAA7mOXLl2SJHl7e5OcBAAADkGCEgAAALiPZWdnS5Lc3d0d3BIAAHC/cjKZTCZHNwIAAAC4X8TGxmrRokXavXu3Lly4IE9PTzVu3FgDBgxQw4YNreoePXpUX3zxhaKiopScnKxy5crpscceU69evdSyZUub109NTdXChQu1fv16nTlzRi4uLjIYDOrcubOee+45ubi4SJLOnj2rtm3b2rzGokWL1KxZM/t2HAAAIBckKAEAAIBCsnr1ao0ZM0YZGRl64IEH5Ofnp3Pnzik5OVmurq6aM2eOWrVqJUlavHix3n//fWVnZ6t8+fKqXr26EhISlJiYKEnq16+f3n77bavrnz17Vi+//LL++OMPubq66pFHHpHRaNTJkyclSSEhIZo1a5bc3d2VmJioYcOG6cqVK4qLi5O7u7vq168vSRozZowCAgIK8ckAAID7GQlKAAAAoBCcPHlS4eHhysjI0JAhQzRo0CC5ubkpMzNT06ZN04IFC/TAAw9o27ZtOnLkiHr37i1Jev3119WvXz+5urrKZDLpu+++syQ533vvPXXt2lXSzU+1u3TpomPHjqlNmzaaOHGiKlWqJEmKi4vTsGHDdOLECfXq1UujRo2ytGvLli0aOHCgfH19tXnz5sJ/MAAA4L7HGpQAAABAIViwYIEyMjL0P//zPxo2bJjc3NwkSW5ubnrnnXdkMBh05coVbdmyRbNmzZLJZFK3bt306quvytXVVZLk5OSkTp066c0335QkzZgxw7KG5M8//6xjx47pkUce0fTp0y3JSUmqVauWpk+fLmdnZy1ZskRJSUmF3HsAAIDckaAEAAAACsHWrVslSc8991yOY05OTpo1a5a2bdumJ598Uvv27ZMk9ejRw+a1unXrJnd3d124cEFHjx6VJMvsx7CwMJUqVSrHOQaDQQaDQZmZmfr111/t0SUAAAC7cHV0AwAAAICSLj09XRcuXJB0M1Foi5+fnyTp+PHjysrKkpubm2rXrm2zbpkyZVSjRg0dP35cp0+fVsOGDXXixAlJ0k8//aT9+/fbPC8hIUGSdOrUqQL1BwAAwJ5IUAIAAAD3WEpKiuXvHh4et6177do1STeTkM7OuX/wZL6OuX5qaqokKT4+XvHx8be9x9WrV+/caAAAgEJCghIAAAC4x0qXLm35e1pamjw9PXOtW7ZsWUnS9evXZTQac01SmhOS5kRlmTJlJN1cl7JDhw52aTcAAEBhYA1KAAAA4B4rX768KlSoIEmWT7FvtWzZMvXu3Vv79u2Tq6urMjMz9fvvv9usm5aWZvlM++GHH7b6M7frS1J0dLR+//133bhx4677AgAAYG8kKAEAAIBC0KpVK0nS6tWrcxwzmUz69ttv9euvvyorK0vBwcGSpCVLlti81vLly5WZmSkvLy/Vq1dPkvTkk09arp+enp7jnPj4eL300kvq2LGjoqOj7dElAAAAuyBBCQAAABSC/v37y83NTWvWrNG8efOUnZ0tScrMzNS0adMUHR0tLy8vderUSYMHD5azs7OWLVumzz//XFlZWZJuJjJXr16tadOmSZKGDRsmNzc3SdIzzzyjRx55RH/88YeGDh2qxMREy71Pnz6twYMHKysrS3Xr1lWLFi0KufcAAAC5czKZTCZHNwIAAAC4H6xatUqjR49Wdna2KlSoIF9fX8XHx+vy5csqXbq0Pv30U8tMy8jISL3//vsyGo3y8vJS9erV9ddff1kSj71799bIkSOtrh8XF6d+/fopISFBrq6uqlWrljIzM3X69GllZ2frwQcf1JIlS1S1alXLOVu2bNHAgQPl6+urzZs3F97DAAAA+H8kKAEAAIBCdPToUc2fP19RUVFKSUmRl5eXmjdvrkGDBqlmzZpWdQ8fPqyFCxda6lasWFGPPfaYXnjhhVxnQaakpGjhwoXatGmTzpw5o+zsbFWrVk2hoaF65ZVXVLFiRav6JCgBAICjkaAEAAAAAAAA4DCsQQkAAAAAAADAYUhQAgAAAAAAAHAYEpQAAAAAAAAAHIYEJQAAAAAAAACHIUEJAAAAAAAAwGFIUAIAAAAAAABwGBKUAAAAAAAAAByGBCUAAAAAAAAAhyFBCQAAAAAAAMBhSFACAAAAAAAAcBgSlAAAAAAAAAAc5v8Ay2SepogjnP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6186" y="1819566"/>
            <a:ext cx="6825814" cy="50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Conclusion &amp; Recommendation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93722" y="2100355"/>
            <a:ext cx="11427223" cy="30535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Re-evaluate anomalous schools accreditation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Re-visit &amp; audit the school without pre-notification.</a:t>
            </a:r>
          </a:p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Invent on infrastructure &amp; educator categories: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Build laboratory, library…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Teacher wellness (salary), send teachers for training, higher degree courses.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Focus at three provinces: East Java, Lampung, &amp; </a:t>
            </a:r>
            <a:r>
              <a:rPr lang="en-US" sz="2400" smtClean="0"/>
              <a:t>South Sumatera.</a:t>
            </a:r>
            <a:endParaRPr lang="en-US" sz="2400" dirty="0" smtClean="0"/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  <a:p>
            <a:r>
              <a:rPr lang="en-US" dirty="0" smtClean="0"/>
              <a:t>Dataset</a:t>
            </a:r>
            <a:endParaRPr lang="en-US" dirty="0"/>
          </a:p>
          <a:p>
            <a:r>
              <a:rPr lang="en-US" dirty="0" smtClean="0"/>
              <a:t>Problem Solving</a:t>
            </a:r>
          </a:p>
          <a:p>
            <a:r>
              <a:rPr lang="en-US" dirty="0" smtClean="0"/>
              <a:t>Result</a:t>
            </a:r>
          </a:p>
          <a:p>
            <a:r>
              <a:rPr lang="en-US" dirty="0" smtClean="0"/>
              <a:t>Conclusion &amp; Recommendation</a:t>
            </a:r>
          </a:p>
          <a:p>
            <a:r>
              <a:rPr lang="en-US" dirty="0" smtClean="0"/>
              <a:t>Q &amp; A</a:t>
            </a:r>
          </a:p>
        </p:txBody>
      </p:sp>
    </p:spTree>
    <p:extLst>
      <p:ext uri="{BB962C8B-B14F-4D97-AF65-F5344CB8AC3E}">
        <p14:creationId xmlns="" xmlns:p14="http://schemas.microsoft.com/office/powerpoint/2010/main" val="1440355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63067" y="444229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Context &amp; Problem Statement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4912" y="4253346"/>
            <a:ext cx="9628632" cy="108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high schools graded not according to the standard (anomaly detection)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determinant 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ategories to improve high school accreditation (school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grade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7931" y="1995056"/>
            <a:ext cx="1895313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Context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27203" y="2538153"/>
            <a:ext cx="6472855" cy="487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000" dirty="0" smtClean="0"/>
              <a:t>“</a:t>
            </a:r>
            <a:r>
              <a:rPr lang="en-US" sz="2000" i="1" dirty="0" smtClean="0"/>
              <a:t>Quality education, shaping national identity</a:t>
            </a:r>
            <a:r>
              <a:rPr lang="en-US" sz="2000" dirty="0" smtClean="0"/>
              <a:t>” – anonymous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77328" y="3735186"/>
            <a:ext cx="2798628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Problem Statement</a:t>
            </a: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4563687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6014" y="184404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4196" y="2128058"/>
            <a:ext cx="5531659" cy="196365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High school accreditation score (2015 – 2018)</a:t>
            </a:r>
          </a:p>
          <a:p>
            <a:pPr lvl="1"/>
            <a:r>
              <a:rPr lang="en-US" dirty="0" smtClean="0"/>
              <a:t>&gt; 11.5k schools in 34 provinces (public &amp; private)</a:t>
            </a:r>
          </a:p>
          <a:p>
            <a:pPr lvl="1"/>
            <a:r>
              <a:rPr lang="en-US" dirty="0" smtClean="0"/>
              <a:t>129 features – 8 categories</a:t>
            </a:r>
          </a:p>
          <a:p>
            <a:pPr lvl="1"/>
            <a:r>
              <a:rPr lang="en-US" dirty="0" smtClean="0"/>
              <a:t>(content, process, competency, educator, infrastructure, management, budget, evaluation)</a:t>
            </a:r>
          </a:p>
          <a:p>
            <a:pPr lvl="1"/>
            <a:r>
              <a:rPr lang="en-US" dirty="0" smtClean="0"/>
              <a:t>Acc. Score = sum of all 129 features score (scaled)</a:t>
            </a:r>
          </a:p>
          <a:p>
            <a:pPr lvl="1">
              <a:buNone/>
            </a:pPr>
            <a:r>
              <a:rPr lang="en-US" dirty="0" smtClean="0"/>
              <a:t>	(range: 0 – 100)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80769" y="5065217"/>
            <a:ext cx="5843886" cy="1086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200" dirty="0" smtClean="0"/>
              <a:t>National exam score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(year 2015 – 2018)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14.7k schools in 34 provinces (public &amp; private)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score range: 0 - 100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694" y="4405746"/>
            <a:ext cx="3063239" cy="229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46327" y="453874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Problem Solving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900645" y="4555033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1921</TotalTime>
  <Words>351</Words>
  <PresentationFormat>Custom</PresentationFormat>
  <Paragraphs>68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TF03462902</vt:lpstr>
      <vt:lpstr>Anomaly Detection &amp; Feature Importance of School Accreditation</vt:lpstr>
      <vt:lpstr>AGENDA</vt:lpstr>
      <vt:lpstr>Context &amp; Problem Statement</vt:lpstr>
      <vt:lpstr>Context &amp; Problem Statement</vt:lpstr>
      <vt:lpstr>Dataset</vt:lpstr>
      <vt:lpstr>Dataset</vt:lpstr>
      <vt:lpstr>Problem Solving</vt:lpstr>
      <vt:lpstr>Problem Solving</vt:lpstr>
      <vt:lpstr>Result</vt:lpstr>
      <vt:lpstr>Result (Anomaly Detection)</vt:lpstr>
      <vt:lpstr>Result (School Grade)</vt:lpstr>
      <vt:lpstr>Result (School Grade)</vt:lpstr>
      <vt:lpstr>Result (School Grade)</vt:lpstr>
      <vt:lpstr>Conclusion &amp; Recommendation</vt:lpstr>
      <vt:lpstr>Conclusion &amp; Recommendation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William S</dc:creator>
  <cp:lastModifiedBy>William S</cp:lastModifiedBy>
  <cp:revision>185</cp:revision>
  <dcterms:created xsi:type="dcterms:W3CDTF">2019-09-03T01:37:26Z</dcterms:created>
  <dcterms:modified xsi:type="dcterms:W3CDTF">2019-09-25T09:20:39Z</dcterms:modified>
</cp:coreProperties>
</file>